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BDC60-2C8F-4DEF-BF1D-ABAD6ACEE988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9A898-BB48-4AB2-8D55-FDAE0F96C1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BDC60-2C8F-4DEF-BF1D-ABAD6ACEE988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9A898-BB48-4AB2-8D55-FDAE0F96C1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BDC60-2C8F-4DEF-BF1D-ABAD6ACEE988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9A898-BB48-4AB2-8D55-FDAE0F96C1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BDC60-2C8F-4DEF-BF1D-ABAD6ACEE988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9A898-BB48-4AB2-8D55-FDAE0F96C1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BDC60-2C8F-4DEF-BF1D-ABAD6ACEE988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9A898-BB48-4AB2-8D55-FDAE0F96C1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BDC60-2C8F-4DEF-BF1D-ABAD6ACEE988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9A898-BB48-4AB2-8D55-FDAE0F96C1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BDC60-2C8F-4DEF-BF1D-ABAD6ACEE988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9A898-BB48-4AB2-8D55-FDAE0F96C1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BDC60-2C8F-4DEF-BF1D-ABAD6ACEE988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9A898-BB48-4AB2-8D55-FDAE0F96C1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BDC60-2C8F-4DEF-BF1D-ABAD6ACEE988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9A898-BB48-4AB2-8D55-FDAE0F96C1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BDC60-2C8F-4DEF-BF1D-ABAD6ACEE988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9A898-BB48-4AB2-8D55-FDAE0F96C1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BDC60-2C8F-4DEF-BF1D-ABAD6ACEE988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9A898-BB48-4AB2-8D55-FDAE0F96C1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9BDC60-2C8F-4DEF-BF1D-ABAD6ACEE988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9A898-BB48-4AB2-8D55-FDAE0F96C17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You're My Only Way Of Life.jpg"/>
          <p:cNvPicPr>
            <a:picLocks noChangeAspect="1"/>
          </p:cNvPicPr>
          <p:nvPr userDrawn="1"/>
        </p:nvPicPr>
        <p:blipFill>
          <a:blip r:embed="rId14" cstate="print">
            <a:lum bright="3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ou're My Only Way Of Lif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188640"/>
            <a:ext cx="5256584" cy="578495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You're My Only Way Of Life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196752"/>
            <a:ext cx="6696744" cy="5040560"/>
          </a:xfrm>
        </p:spPr>
        <p:txBody>
          <a:bodyPr>
            <a:noAutofit/>
          </a:bodyPr>
          <a:lstStyle/>
          <a:p>
            <a:pPr algn="l"/>
            <a:r>
              <a:rPr lang="en-US" sz="23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 way of life through Jesus will always be with you</a:t>
            </a:r>
            <a:br>
              <a:rPr lang="en-US" sz="23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3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 give broken heart to You and bow down before You</a:t>
            </a:r>
            <a:br>
              <a:rPr lang="en-US" sz="23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23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3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3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You </a:t>
            </a:r>
            <a:r>
              <a:rPr lang="en-US" sz="23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are all my righteousness only Jesus</a:t>
            </a:r>
            <a:br>
              <a:rPr lang="en-US" sz="23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3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You are my only way of </a:t>
            </a:r>
            <a:r>
              <a:rPr lang="en-US" sz="2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life Jesus </a:t>
            </a:r>
            <a:r>
              <a:rPr lang="en-US" sz="23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3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23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300" b="1" dirty="0">
                <a:solidFill>
                  <a:schemeClr val="tx1"/>
                </a:solidFill>
              </a:rPr>
              <a:t/>
            </a:r>
            <a:br>
              <a:rPr lang="en-US" sz="2300" b="1" dirty="0">
                <a:solidFill>
                  <a:schemeClr val="tx1"/>
                </a:solidFill>
              </a:rPr>
            </a:br>
            <a:r>
              <a:rPr lang="en-US" sz="2300" b="1" dirty="0">
                <a:solidFill>
                  <a:srgbClr val="FF0000"/>
                </a:solidFill>
              </a:rPr>
              <a:t>My way one that You will make for me</a:t>
            </a:r>
            <a:br>
              <a:rPr lang="en-US" sz="2300" b="1" dirty="0">
                <a:solidFill>
                  <a:srgbClr val="FF0000"/>
                </a:solidFill>
              </a:rPr>
            </a:br>
            <a:r>
              <a:rPr lang="en-US" sz="2300" b="1" dirty="0">
                <a:solidFill>
                  <a:srgbClr val="FF0000"/>
                </a:solidFill>
              </a:rPr>
              <a:t>As You will test me with Your fire </a:t>
            </a:r>
            <a:br>
              <a:rPr lang="en-US" sz="2300" b="1" dirty="0">
                <a:solidFill>
                  <a:srgbClr val="FF0000"/>
                </a:solidFill>
              </a:rPr>
            </a:br>
            <a:r>
              <a:rPr lang="en-US" sz="2300" b="1" dirty="0">
                <a:solidFill>
                  <a:srgbClr val="FF0000"/>
                </a:solidFill>
              </a:rPr>
              <a:t>Like a gold I will shine through</a:t>
            </a:r>
            <a:br>
              <a:rPr lang="en-US" sz="2300" b="1" dirty="0">
                <a:solidFill>
                  <a:srgbClr val="FF0000"/>
                </a:solidFill>
              </a:rPr>
            </a:br>
            <a:r>
              <a:rPr lang="en-US" sz="2300" b="1" dirty="0">
                <a:solidFill>
                  <a:srgbClr val="FF0000"/>
                </a:solidFill>
              </a:rPr>
              <a:t>I will give You praise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17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You're My Only Way Of Life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You're My Only Way Of Life</dc:title>
  <dc:creator>mary</dc:creator>
  <cp:lastModifiedBy>FRONT</cp:lastModifiedBy>
  <cp:revision>11</cp:revision>
  <dcterms:created xsi:type="dcterms:W3CDTF">2017-02-20T00:02:53Z</dcterms:created>
  <dcterms:modified xsi:type="dcterms:W3CDTF">2025-11-25T23:25:17Z</dcterms:modified>
</cp:coreProperties>
</file>