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2D2E0-028A-41D3-9D35-EAA99837C11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64C44-C214-4846-9C98-83DFC8C65F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eep Cries Out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ep Cries 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0040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Deep Cries Out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81062"/>
            <a:ext cx="9324528" cy="607693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I've got a river of living water  A fountain that never will run dry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It's open heavens we're releasing  And we will never be denied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200" b="1" dirty="0" smtClean="0">
                <a:solidFill>
                  <a:srgbClr val="FF0000"/>
                </a:solidFill>
              </a:rPr>
              <a:t/>
            </a:r>
            <a:br>
              <a:rPr lang="en-US" sz="12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Cause we're stirring up deep deep wells, We're stirring up deep deep waters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We're going to dance in the river, dance in the river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Cause we're stirring up deep deep wells, We're stirring up deep deep waters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We're going to jump in the river, Jump in and everybody singing now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200" b="1" dirty="0" smtClean="0">
                <a:solidFill>
                  <a:srgbClr val="FF0000"/>
                </a:solidFill>
              </a:rPr>
              <a:t/>
            </a:r>
            <a:br>
              <a:rPr lang="en-US" sz="12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Deep cries out to deep cries out to, So we cry out to, we cry out to, You Jesus</a:t>
            </a:r>
            <a:r>
              <a:rPr lang="en-US" sz="1800" b="1" dirty="0" smtClean="0">
                <a:solidFill>
                  <a:srgbClr val="FF0000"/>
                </a:solidFill>
              </a:rPr>
              <a:t> (x2)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We're falling into deeper waters, calling out to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We're walking into deeper waters, going after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If He goes to the left then we'll go to the left,  If He goes to the right then we'll go to the right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We're going Jump Jump Jump Jump in the river, Jump Jump Jump Jump everybody.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If He goes to the left then we'll go to the left,  If He goes to the right then we'll go to the right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We're going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dance dance dance dance </a:t>
            </a:r>
            <a:r>
              <a:rPr lang="en-US" sz="1800" b="1" dirty="0" smtClean="0">
                <a:solidFill>
                  <a:schemeClr val="tx1"/>
                </a:solidFill>
              </a:rPr>
              <a:t>in the river,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dance dance dance dance </a:t>
            </a:r>
            <a:r>
              <a:rPr lang="en-US" sz="1800" b="1" dirty="0" smtClean="0">
                <a:solidFill>
                  <a:schemeClr val="tx1"/>
                </a:solidFill>
              </a:rPr>
              <a:t>everybody.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If He goes to the left then we'll go to the left,  If He goes to the right then we'll go to the right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We're going </a:t>
            </a:r>
            <a:r>
              <a:rPr lang="en-US" altLang="ko-KR" sz="1800" b="1" dirty="0">
                <a:solidFill>
                  <a:schemeClr val="tx1"/>
                </a:solidFill>
              </a:rPr>
              <a:t>shout shout shout shout </a:t>
            </a:r>
            <a:r>
              <a:rPr lang="en-US" sz="1800" b="1" dirty="0" smtClean="0">
                <a:solidFill>
                  <a:schemeClr val="tx1"/>
                </a:solidFill>
              </a:rPr>
              <a:t>in the river, </a:t>
            </a:r>
            <a:r>
              <a:rPr lang="en-US" altLang="ko-KR" sz="1800" b="1" dirty="0">
                <a:solidFill>
                  <a:schemeClr val="tx1"/>
                </a:solidFill>
              </a:rPr>
              <a:t>shout shout shout </a:t>
            </a:r>
            <a:r>
              <a:rPr lang="en-US" altLang="ko-KR" sz="1800" b="1">
                <a:solidFill>
                  <a:schemeClr val="tx1"/>
                </a:solidFill>
              </a:rPr>
              <a:t>shout </a:t>
            </a:r>
            <a:r>
              <a:rPr lang="en-US" sz="1800" b="1" smtClean="0">
                <a:solidFill>
                  <a:schemeClr val="tx1"/>
                </a:solidFill>
              </a:rPr>
              <a:t>everybody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Deep cries out to deep cries out to, So we cry out to, we cry out to, You Jesus (x2)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Deep Cries Out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Cries Out</dc:title>
  <dc:creator>mary</dc:creator>
  <cp:lastModifiedBy>mary</cp:lastModifiedBy>
  <cp:revision>23</cp:revision>
  <dcterms:created xsi:type="dcterms:W3CDTF">2017-02-13T12:50:48Z</dcterms:created>
  <dcterms:modified xsi:type="dcterms:W3CDTF">2017-02-13T15:33:35Z</dcterms:modified>
</cp:coreProperties>
</file>