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2128-F5A4-4321-AED4-8AFE0D4F5378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2128-F5A4-4321-AED4-8AFE0D4F537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3DDBC-A14D-498B-8DAC-76F48B1F11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Love to Thee, O Christ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1"/>
            <a:ext cx="4500594" cy="571480"/>
          </a:xfrm>
        </p:spPr>
        <p:txBody>
          <a:bodyPr>
            <a:normAutofit fontScale="90000"/>
          </a:bodyPr>
          <a:lstStyle/>
          <a:p>
            <a:r>
              <a:rPr lang="ar-AE" b="1" dirty="0">
                <a:solidFill>
                  <a:schemeClr val="bg1"/>
                </a:solidFill>
              </a:rPr>
              <a:t>حبيك زده يا خلي </a:t>
            </a:r>
            <a:r>
              <a:rPr lang="ar-AE" b="1" dirty="0" smtClean="0">
                <a:solidFill>
                  <a:schemeClr val="bg1"/>
                </a:solidFill>
              </a:rPr>
              <a:t>الودود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500098" y="785794"/>
            <a:ext cx="7686652" cy="5857916"/>
          </a:xfrm>
        </p:spPr>
        <p:txBody>
          <a:bodyPr numCol="2">
            <a:noAutofit/>
          </a:bodyPr>
          <a:lstStyle/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>لا </a:t>
            </a:r>
            <a:r>
              <a:rPr lang="ar-AE" sz="2000" b="1" dirty="0" smtClean="0">
                <a:solidFill>
                  <a:schemeClr val="bg1"/>
                </a:solidFill>
              </a:rPr>
              <a:t>أرهبُ الحَزَنْ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ولا المِحَنْ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لا بل تَفيضُ لي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منها المِننْ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إن زارَ مُهجتي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فرْطُ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فرْطُ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للمفتدي</a:t>
            </a:r>
            <a:endParaRPr lang="ar-AE" sz="2000" dirty="0" smtClean="0">
              <a:solidFill>
                <a:schemeClr val="bg1"/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/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وحينما يدنو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مني الأجلْ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يا نفسِ ردِّدي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حَمدَ الحَملْ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تحظَيْ بطلعه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ربِّ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رب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ألمفتدي</a:t>
            </a:r>
            <a:endParaRPr lang="ar-AE" sz="2000" dirty="0" smtClean="0">
              <a:solidFill>
                <a:schemeClr val="bg1"/>
              </a:solidFill>
            </a:endParaRPr>
          </a:p>
          <a:p>
            <a:pPr algn="r"/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/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حُبِّيكَ </a:t>
            </a:r>
            <a:r>
              <a:rPr lang="ar-AE" sz="2000" b="1" dirty="0" smtClean="0">
                <a:solidFill>
                  <a:schemeClr val="bg1"/>
                </a:solidFill>
              </a:rPr>
              <a:t>زِدْه يا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خِلّي الودودْ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واسمعْ لطِلبتي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عندَ السُّجودْ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إذ كلُّ بُغيتي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فَرْطُ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فرْطُ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للمفتدي</a:t>
            </a:r>
            <a:endParaRPr lang="ar-AE" sz="2000" dirty="0" smtClean="0">
              <a:solidFill>
                <a:schemeClr val="bg1"/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/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قد رُمتُ ههنا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نيلَ الهنا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والآن في ربي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كلُّ المنى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إذ كل مُنيتي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فرْطُ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فرْطُ المحبةِ</a:t>
            </a:r>
            <a:br>
              <a:rPr lang="ar-AE" sz="2000" b="1" dirty="0" smtClean="0">
                <a:solidFill>
                  <a:schemeClr val="bg1"/>
                </a:solidFill>
              </a:rPr>
            </a:br>
            <a:r>
              <a:rPr lang="ar-AE" sz="2000" b="1" dirty="0" smtClean="0">
                <a:solidFill>
                  <a:schemeClr val="bg1"/>
                </a:solidFill>
              </a:rPr>
              <a:t>للمفتدي</a:t>
            </a:r>
            <a:endParaRPr lang="ar-AE" sz="2000" dirty="0" smtClean="0">
              <a:solidFill>
                <a:schemeClr val="bg1"/>
              </a:solidFill>
            </a:endParaRPr>
          </a:p>
          <a:p>
            <a:r>
              <a:rPr lang="ar-AE" sz="2000" dirty="0" smtClean="0"/>
              <a:t> 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حبيك زده يا خلي الودود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حبيك زده يا خلي الودود</dc:title>
  <dc:creator>mary</dc:creator>
  <cp:lastModifiedBy>FRONT</cp:lastModifiedBy>
  <cp:revision>4</cp:revision>
  <dcterms:created xsi:type="dcterms:W3CDTF">2022-12-30T17:26:41Z</dcterms:created>
  <dcterms:modified xsi:type="dcterms:W3CDTF">2024-06-24T15:13:36Z</dcterms:modified>
</cp:coreProperties>
</file>