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1E43-6872-4E4A-B17A-AE6598037E1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F74-56B7-4420-A3FA-BB5FAC6EE5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1E43-6872-4E4A-B17A-AE6598037E1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F74-56B7-4420-A3FA-BB5FAC6EE5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1E43-6872-4E4A-B17A-AE6598037E1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F74-56B7-4420-A3FA-BB5FAC6EE5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1E43-6872-4E4A-B17A-AE6598037E1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F74-56B7-4420-A3FA-BB5FAC6EE5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1E43-6872-4E4A-B17A-AE6598037E1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F74-56B7-4420-A3FA-BB5FAC6EE5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1E43-6872-4E4A-B17A-AE6598037E1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F74-56B7-4420-A3FA-BB5FAC6EE5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1E43-6872-4E4A-B17A-AE6598037E1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F74-56B7-4420-A3FA-BB5FAC6EE5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1E43-6872-4E4A-B17A-AE6598037E1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F74-56B7-4420-A3FA-BB5FAC6EE5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1E43-6872-4E4A-B17A-AE6598037E1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F74-56B7-4420-A3FA-BB5FAC6EE5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1E43-6872-4E4A-B17A-AE6598037E1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F74-56B7-4420-A3FA-BB5FAC6EE5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1E43-6872-4E4A-B17A-AE6598037E1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34F74-56B7-4420-A3FA-BB5FAC6EE5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E1E43-6872-4E4A-B17A-AE6598037E17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34F74-56B7-4420-A3FA-BB5FAC6EE5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381000"/>
            <a:ext cx="5638800" cy="6096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지존하신 주 이름 앞에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8534400" cy="33528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지존하신 주님 이름 앞에 모두 무릎 꿇고 다 경배해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거룩하신 주님 보좌 앞에 엎드려 절하세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/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예수는 그리스도 예수는 주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하나님의 영으로 경배드리리 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지존하신 주 이름 앞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지존하신 주 이름 앞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지존하신 주 이름 앞에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지존하신 주 이름 앞에</dc:title>
  <dc:creator>user</dc:creator>
  <cp:lastModifiedBy>user</cp:lastModifiedBy>
  <cp:revision>2</cp:revision>
  <dcterms:created xsi:type="dcterms:W3CDTF">2016-08-07T00:38:54Z</dcterms:created>
  <dcterms:modified xsi:type="dcterms:W3CDTF">2016-08-07T01:20:54Z</dcterms:modified>
</cp:coreProperties>
</file>