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C865E-AB66-410B-A69D-F889EC701D6F}" type="datetimeFigureOut">
              <a:rPr lang="en-US" smtClean="0"/>
              <a:pPr/>
              <a:t>8/24/2016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5BD8E-A03D-4336-9AEA-B2A6747468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C865E-AB66-410B-A69D-F889EC701D6F}" type="datetimeFigureOut">
              <a:rPr lang="en-US" smtClean="0"/>
              <a:pPr/>
              <a:t>8/24/2016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5BD8E-A03D-4336-9AEA-B2A6747468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C865E-AB66-410B-A69D-F889EC701D6F}" type="datetimeFigureOut">
              <a:rPr lang="en-US" smtClean="0"/>
              <a:pPr/>
              <a:t>8/24/2016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5BD8E-A03D-4336-9AEA-B2A6747468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C865E-AB66-410B-A69D-F889EC701D6F}" type="datetimeFigureOut">
              <a:rPr lang="en-US" smtClean="0"/>
              <a:pPr/>
              <a:t>8/24/2016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5BD8E-A03D-4336-9AEA-B2A6747468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C865E-AB66-410B-A69D-F889EC701D6F}" type="datetimeFigureOut">
              <a:rPr lang="en-US" smtClean="0"/>
              <a:pPr/>
              <a:t>8/24/2016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5BD8E-A03D-4336-9AEA-B2A6747468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C865E-AB66-410B-A69D-F889EC701D6F}" type="datetimeFigureOut">
              <a:rPr lang="en-US" smtClean="0"/>
              <a:pPr/>
              <a:t>8/24/2016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5BD8E-A03D-4336-9AEA-B2A6747468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C865E-AB66-410B-A69D-F889EC701D6F}" type="datetimeFigureOut">
              <a:rPr lang="en-US" smtClean="0"/>
              <a:pPr/>
              <a:t>8/24/2016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5BD8E-A03D-4336-9AEA-B2A6747468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C865E-AB66-410B-A69D-F889EC701D6F}" type="datetimeFigureOut">
              <a:rPr lang="en-US" smtClean="0"/>
              <a:pPr/>
              <a:t>8/24/2016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5BD8E-A03D-4336-9AEA-B2A6747468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C865E-AB66-410B-A69D-F889EC701D6F}" type="datetimeFigureOut">
              <a:rPr lang="en-US" smtClean="0"/>
              <a:pPr/>
              <a:t>8/24/2016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5BD8E-A03D-4336-9AEA-B2A6747468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C865E-AB66-410B-A69D-F889EC701D6F}" type="datetimeFigureOut">
              <a:rPr lang="en-US" smtClean="0"/>
              <a:pPr/>
              <a:t>8/24/2016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5BD8E-A03D-4336-9AEA-B2A6747468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C865E-AB66-410B-A69D-F889EC701D6F}" type="datetimeFigureOut">
              <a:rPr lang="en-US" smtClean="0"/>
              <a:pPr/>
              <a:t>8/24/2016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5BD8E-A03D-4336-9AEA-B2A6747468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FC865E-AB66-410B-A69D-F889EC701D6F}" type="datetimeFigureOut">
              <a:rPr lang="en-US" smtClean="0"/>
              <a:pPr/>
              <a:t>8/24/2016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E5BD8E-A03D-4336-9AEA-B2A67474689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9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304800"/>
            <a:ext cx="4114800" cy="609600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날마다</a:t>
            </a:r>
            <a:r>
              <a:rPr lang="en-US" altLang="ko-KR" sz="3600" b="1" dirty="0" smtClean="0"/>
              <a:t>(</a:t>
            </a:r>
            <a:r>
              <a:rPr lang="ko-KR" altLang="en-US" sz="3600" b="1" dirty="0" smtClean="0"/>
              <a:t>오나의주님)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295400"/>
            <a:ext cx="9448800" cy="4953000"/>
          </a:xfrm>
        </p:spPr>
        <p:txBody>
          <a:bodyPr>
            <a:noAutofit/>
          </a:bodyPr>
          <a:lstStyle/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오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나의 주님 내게 생명주시니 당신은 내게 얼마나 소중한지 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날 구원 하신 주께 나의 모든 것 드려 날마다 </a:t>
            </a:r>
            <a:r>
              <a:rPr lang="ko-KR" altLang="en-US" sz="2300" b="1" dirty="0" smtClean="0">
                <a:solidFill>
                  <a:schemeClr val="tx1"/>
                </a:solidFill>
              </a:rPr>
              <a:t>주를 전파하기 </a:t>
            </a:r>
            <a:r>
              <a:rPr lang="ko-KR" altLang="en-US" sz="2300" b="1" dirty="0" smtClean="0">
                <a:solidFill>
                  <a:schemeClr val="tx1"/>
                </a:solidFill>
              </a:rPr>
              <a:t>원하네</a:t>
            </a:r>
            <a:r>
              <a:rPr lang="en-US" altLang="ko-KR" sz="2300" b="1" dirty="0" smtClean="0">
                <a:solidFill>
                  <a:schemeClr val="tx1"/>
                </a:solidFill>
              </a:rPr>
              <a:t>(x2)</a:t>
            </a:r>
            <a:r>
              <a:rPr lang="ko-KR" altLang="en-US" sz="2300" b="1" dirty="0" smtClean="0">
                <a:solidFill>
                  <a:schemeClr val="tx1"/>
                </a:solidFill>
              </a:rPr>
              <a:t/>
            </a:r>
            <a:br>
              <a:rPr lang="ko-KR" altLang="en-US" sz="2300" b="1" dirty="0" smtClean="0">
                <a:solidFill>
                  <a:schemeClr val="tx1"/>
                </a:solidFill>
              </a:rPr>
            </a:br>
            <a:endParaRPr lang="en-US" altLang="ko-KR" sz="23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날마다 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주 위해 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살리 날마다 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주 따라가리라 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날마다 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주 함께 걸으리</a:t>
            </a:r>
            <a:r>
              <a:rPr lang="ko-KR" altLang="en-US" sz="2400" dirty="0" smtClean="0"/>
              <a:t/>
            </a:r>
            <a:br>
              <a:rPr lang="ko-KR" altLang="en-US" sz="2400" dirty="0" smtClean="0"/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날마다 주님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말씀위에 서기를  주님을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더욱 알기 위해 기도해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내 발걸음마다 주님 날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인도하시니 세상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가운데 빛이되기 원하네</a:t>
            </a:r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나 주만 위해 살겠네 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(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x3)</a:t>
            </a:r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날마다(오나의주님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13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날마다(오나의주님)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날마다(오나의주님)</dc:title>
  <dc:creator>user</dc:creator>
  <cp:lastModifiedBy>user</cp:lastModifiedBy>
  <cp:revision>7</cp:revision>
  <dcterms:created xsi:type="dcterms:W3CDTF">2016-08-24T01:12:28Z</dcterms:created>
  <dcterms:modified xsi:type="dcterms:W3CDTF">2016-08-24T13:36:30Z</dcterms:modified>
</cp:coreProperties>
</file>