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588" autoAdjust="0"/>
    <p:restoredTop sz="94624" autoAdjust="0"/>
  </p:normalViewPr>
  <p:slideViewPr>
    <p:cSldViewPr>
      <p:cViewPr varScale="1">
        <p:scale>
          <a:sx n="69" d="100"/>
          <a:sy n="69" d="100"/>
        </p:scale>
        <p:origin x="-1968" y="-15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17A72-80A5-43E2-9FC8-F48C6C8A7C4E}" type="datetimeFigureOut">
              <a:rPr lang="en-US" smtClean="0"/>
              <a:pPr/>
              <a:t>7/26/2017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FCBB3-6186-4B99-8AA6-ED5BDE3D52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17A72-80A5-43E2-9FC8-F48C6C8A7C4E}" type="datetimeFigureOut">
              <a:rPr lang="en-US" smtClean="0"/>
              <a:pPr/>
              <a:t>7/26/2017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FCBB3-6186-4B99-8AA6-ED5BDE3D52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17A72-80A5-43E2-9FC8-F48C6C8A7C4E}" type="datetimeFigureOut">
              <a:rPr lang="en-US" smtClean="0"/>
              <a:pPr/>
              <a:t>7/26/2017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FCBB3-6186-4B99-8AA6-ED5BDE3D52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17A72-80A5-43E2-9FC8-F48C6C8A7C4E}" type="datetimeFigureOut">
              <a:rPr lang="en-US" smtClean="0"/>
              <a:pPr/>
              <a:t>7/26/2017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FCBB3-6186-4B99-8AA6-ED5BDE3D52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17A72-80A5-43E2-9FC8-F48C6C8A7C4E}" type="datetimeFigureOut">
              <a:rPr lang="en-US" smtClean="0"/>
              <a:pPr/>
              <a:t>7/26/2017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FCBB3-6186-4B99-8AA6-ED5BDE3D52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17A72-80A5-43E2-9FC8-F48C6C8A7C4E}" type="datetimeFigureOut">
              <a:rPr lang="en-US" smtClean="0"/>
              <a:pPr/>
              <a:t>7/26/2017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FCBB3-6186-4B99-8AA6-ED5BDE3D52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17A72-80A5-43E2-9FC8-F48C6C8A7C4E}" type="datetimeFigureOut">
              <a:rPr lang="en-US" smtClean="0"/>
              <a:pPr/>
              <a:t>7/26/2017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FCBB3-6186-4B99-8AA6-ED5BDE3D52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17A72-80A5-43E2-9FC8-F48C6C8A7C4E}" type="datetimeFigureOut">
              <a:rPr lang="en-US" smtClean="0"/>
              <a:pPr/>
              <a:t>7/26/2017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FCBB3-6186-4B99-8AA6-ED5BDE3D52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17A72-80A5-43E2-9FC8-F48C6C8A7C4E}" type="datetimeFigureOut">
              <a:rPr lang="en-US" smtClean="0"/>
              <a:pPr/>
              <a:t>7/26/2017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FCBB3-6186-4B99-8AA6-ED5BDE3D52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17A72-80A5-43E2-9FC8-F48C6C8A7C4E}" type="datetimeFigureOut">
              <a:rPr lang="en-US" smtClean="0"/>
              <a:pPr/>
              <a:t>7/26/2017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FCBB3-6186-4B99-8AA6-ED5BDE3D52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17A72-80A5-43E2-9FC8-F48C6C8A7C4E}" type="datetimeFigureOut">
              <a:rPr lang="en-US" smtClean="0"/>
              <a:pPr/>
              <a:t>7/26/2017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FCBB3-6186-4B99-8AA6-ED5BDE3D52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417A72-80A5-43E2-9FC8-F48C6C8A7C4E}" type="datetimeFigureOut">
              <a:rPr lang="en-US" smtClean="0"/>
              <a:pPr/>
              <a:t>7/26/2017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6FCBB3-6186-4B99-8AA6-ED5BDE3D527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re comes to my heart.jpg"/>
          <p:cNvPicPr>
            <a:picLocks noChangeAspect="1"/>
          </p:cNvPicPr>
          <p:nvPr userDrawn="1"/>
        </p:nvPicPr>
        <p:blipFill>
          <a:blip r:embed="rId14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here Comes to My Heart.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38400" y="0"/>
            <a:ext cx="4419600" cy="381000"/>
          </a:xfrm>
        </p:spPr>
        <p:txBody>
          <a:bodyPr>
            <a:noAutofit/>
          </a:bodyPr>
          <a:lstStyle/>
          <a:p>
            <a:r>
              <a:rPr lang="en-US" sz="3200" b="1" dirty="0" smtClean="0"/>
              <a:t>There comes to my heart </a:t>
            </a:r>
            <a:endParaRPr lang="en-US" sz="32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" y="304800"/>
            <a:ext cx="4724400" cy="6324600"/>
          </a:xfrm>
        </p:spPr>
        <p:txBody>
          <a:bodyPr>
            <a:noAutofit/>
          </a:bodyPr>
          <a:lstStyle/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There comes to my heart one sweet strain</a:t>
            </a:r>
            <a:r>
              <a:rPr lang="en-US" sz="2000" b="1" dirty="0" smtClean="0">
                <a:solidFill>
                  <a:schemeClr val="tx1"/>
                </a:solidFill>
              </a:rPr>
              <a:t>,    </a:t>
            </a:r>
            <a:r>
              <a:rPr lang="en-US" sz="2000" b="1" dirty="0" smtClean="0">
                <a:solidFill>
                  <a:schemeClr val="tx1"/>
                </a:solidFill>
              </a:rPr>
              <a:t>A gold and a joyous refrain; 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 I sing it again and again</a:t>
            </a:r>
            <a:r>
              <a:rPr lang="en-US" sz="2000" b="1" dirty="0" smtClean="0">
                <a:solidFill>
                  <a:schemeClr val="tx1"/>
                </a:solidFill>
              </a:rPr>
              <a:t>.                                  </a:t>
            </a:r>
            <a:r>
              <a:rPr lang="en-US" sz="2000" b="1" dirty="0" smtClean="0">
                <a:solidFill>
                  <a:schemeClr val="tx1"/>
                </a:solidFill>
              </a:rPr>
              <a:t>Sweet peace, the gift of God's love.</a:t>
            </a:r>
          </a:p>
          <a:p>
            <a:pPr algn="l"/>
            <a:endParaRPr lang="en-US" sz="1000" b="1" dirty="0" smtClean="0">
              <a:solidFill>
                <a:schemeClr val="tx1"/>
              </a:solidFill>
            </a:endParaRPr>
          </a:p>
          <a:p>
            <a:pPr algn="l"/>
            <a:endParaRPr lang="en-US" sz="10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2000" b="1" dirty="0" smtClean="0">
                <a:solidFill>
                  <a:srgbClr val="FF0000"/>
                </a:solidFill>
              </a:rPr>
              <a:t>Refrain</a:t>
            </a:r>
            <a:r>
              <a:rPr lang="ko-KR" altLang="en-US" sz="2000" b="1" dirty="0" smtClean="0">
                <a:solidFill>
                  <a:srgbClr val="FF0000"/>
                </a:solidFill>
              </a:rPr>
              <a:t/>
            </a:r>
            <a:br>
              <a:rPr lang="ko-KR" alt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Peace, peace, sweet peace! </a:t>
            </a:r>
            <a:r>
              <a:rPr lang="en-US" sz="2000" b="1" dirty="0" smtClean="0">
                <a:solidFill>
                  <a:srgbClr val="FF0000"/>
                </a:solidFill>
              </a:rPr>
              <a:t>                       Wonderful </a:t>
            </a:r>
            <a:r>
              <a:rPr lang="en-US" sz="2000" b="1" dirty="0" smtClean="0">
                <a:solidFill>
                  <a:srgbClr val="FF0000"/>
                </a:solidFill>
              </a:rPr>
              <a:t>gift from above! </a:t>
            </a: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Oh, wonderful, wonderful  peace</a:t>
            </a:r>
            <a:r>
              <a:rPr lang="en-US" sz="2000" b="1" dirty="0" smtClean="0">
                <a:solidFill>
                  <a:srgbClr val="FF0000"/>
                </a:solidFill>
              </a:rPr>
              <a:t>!                           </a:t>
            </a:r>
            <a:r>
              <a:rPr lang="en-US" sz="2000" b="1" dirty="0" smtClean="0">
                <a:solidFill>
                  <a:srgbClr val="FF0000"/>
                </a:solidFill>
              </a:rPr>
              <a:t>Sweet peace, the gift of God's love!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endParaRPr lang="en-US" sz="1000" b="1" dirty="0" smtClean="0">
              <a:solidFill>
                <a:schemeClr val="tx1"/>
              </a:solidFill>
            </a:endParaRPr>
          </a:p>
          <a:p>
            <a:pPr algn="l"/>
            <a:endParaRPr lang="en-US" sz="1000" b="1" dirty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Thro' Christ on the cross peace was made, My debt by His death was all paid; </a:t>
            </a:r>
            <a:r>
              <a:rPr lang="en-US" sz="2000" b="1" dirty="0" smtClean="0">
                <a:solidFill>
                  <a:schemeClr val="tx1"/>
                </a:solidFill>
              </a:rPr>
              <a:t>                 No </a:t>
            </a:r>
            <a:r>
              <a:rPr lang="en-US" sz="2000" b="1" dirty="0" smtClean="0">
                <a:solidFill>
                  <a:schemeClr val="tx1"/>
                </a:solidFill>
              </a:rPr>
              <a:t>oth</a:t>
            </a:r>
            <a:r>
              <a:rPr lang="en-US" sz="2000" b="1" dirty="0">
                <a:solidFill>
                  <a:schemeClr val="tx1"/>
                </a:solidFill>
              </a:rPr>
              <a:t>e</a:t>
            </a:r>
            <a:r>
              <a:rPr lang="en-US" sz="2000" b="1" dirty="0" smtClean="0">
                <a:solidFill>
                  <a:schemeClr val="tx1"/>
                </a:solidFill>
              </a:rPr>
              <a:t>r foundation is laid, </a:t>
            </a:r>
            <a:r>
              <a:rPr lang="en-US" sz="2000" b="1" dirty="0" smtClean="0">
                <a:solidFill>
                  <a:schemeClr val="tx1"/>
                </a:solidFill>
              </a:rPr>
              <a:t>                          For </a:t>
            </a:r>
            <a:r>
              <a:rPr lang="en-US" sz="2000" b="1" dirty="0" smtClean="0">
                <a:solidFill>
                  <a:schemeClr val="tx1"/>
                </a:solidFill>
              </a:rPr>
              <a:t>peace, the gift of God's love.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endParaRPr lang="en-US" sz="1000" b="1" dirty="0" smtClean="0">
              <a:solidFill>
                <a:schemeClr val="tx1"/>
              </a:solidFill>
            </a:endParaRPr>
          </a:p>
          <a:p>
            <a:pPr algn="l"/>
            <a:endParaRPr lang="en-US" sz="1000" b="1" dirty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In Jesus for peace I abide, </a:t>
            </a:r>
            <a:r>
              <a:rPr lang="en-US" sz="2000" b="1" dirty="0" smtClean="0">
                <a:solidFill>
                  <a:schemeClr val="tx1"/>
                </a:solidFill>
              </a:rPr>
              <a:t>                                         And </a:t>
            </a:r>
            <a:r>
              <a:rPr lang="en-US" sz="2000" b="1" dirty="0" smtClean="0">
                <a:solidFill>
                  <a:schemeClr val="tx1"/>
                </a:solidFill>
              </a:rPr>
              <a:t>as I keep close to His side;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There's nothing but peace doth betide, Sweet peace, the gift of God's love  </a:t>
            </a:r>
            <a:r>
              <a:rPr lang="en-US" sz="2000" b="1" dirty="0" smtClean="0">
                <a:solidFill>
                  <a:schemeClr val="tx1"/>
                </a:solidFill>
              </a:rPr>
              <a:t>   </a:t>
            </a:r>
            <a:endParaRPr lang="en-US" sz="20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</TotalTime>
  <Words>21</Words>
  <Application>Microsoft Office PowerPoint</Application>
  <PresentationFormat>On-screen Show (4:3)</PresentationFormat>
  <Paragraphs>11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There comes to my heart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There comes to my heart</dc:title>
  <dc:creator>user</dc:creator>
  <cp:lastModifiedBy>user</cp:lastModifiedBy>
  <cp:revision>12</cp:revision>
  <dcterms:created xsi:type="dcterms:W3CDTF">2016-08-04T03:50:42Z</dcterms:created>
  <dcterms:modified xsi:type="dcterms:W3CDTF">2017-07-26T13:16:47Z</dcterms:modified>
</cp:coreProperties>
</file>