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BC976-B2F4-43D7-8C9F-EA4F0FBDB408}" type="datetimeFigureOut">
              <a:rPr lang="en-US" smtClean="0"/>
              <a:pPr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140E-219B-4FA1-9D72-F3BA4BEF68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hine O Lor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191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am </a:t>
            </a:r>
            <a:r>
              <a:rPr lang="en-US" b="1" dirty="0" err="1" smtClean="0"/>
              <a:t>thine</a:t>
            </a:r>
            <a:r>
              <a:rPr lang="en-US" b="1" dirty="0" smtClean="0"/>
              <a:t> O Lord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99060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I am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, O Lord, I have heard Thy voice,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it told Thy love to me;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But I long to rise in the arms of faith,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be closer drawn to Thee.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Draw me nearer, nearer, nearer, blessed Lord,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To the cross where Thou hast died;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Draw me nearer, nearer, nearer, blessed Lord,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To Thy precious, bleeding side.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Consecrate me now to Thy service, Lord,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By the </a:t>
            </a:r>
            <a:r>
              <a:rPr lang="en-US" sz="1600" b="1" dirty="0" err="1" smtClean="0">
                <a:solidFill>
                  <a:schemeClr val="tx1"/>
                </a:solidFill>
              </a:rPr>
              <a:t>pow’r</a:t>
            </a:r>
            <a:r>
              <a:rPr lang="en-US" sz="1600" b="1" dirty="0" smtClean="0">
                <a:solidFill>
                  <a:schemeClr val="tx1"/>
                </a:solidFill>
              </a:rPr>
              <a:t> of grace divine;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Let my soul look up with a steadfast hope,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And my will be lost in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Oh, the pure delight of a single hour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That before Thy throne I spend,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I kneel in prayer, and with Thee, my God,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commune as friend with friend!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There are depths of love that I cannot know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Till I cross the narrow sea;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There are heights of joy that I may not reach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Till I rest in peace with Thee.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195</Words>
  <Application>Microsoft Office PowerPoint</Application>
  <PresentationFormat>On-screen Show (4:3)</PresentationFormat>
  <Paragraphs>72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thine O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thine O Lord</dc:title>
  <dc:creator>user</dc:creator>
  <cp:lastModifiedBy>mary</cp:lastModifiedBy>
  <cp:revision>16</cp:revision>
  <dcterms:created xsi:type="dcterms:W3CDTF">2016-08-06T03:07:59Z</dcterms:created>
  <dcterms:modified xsi:type="dcterms:W3CDTF">2023-01-25T21:54:20Z</dcterms:modified>
</cp:coreProperties>
</file>