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4052-5EB8-4999-BB0A-50B2D8A96AE4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F51-2B0C-4378-9B81-0E2A9B586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4052-5EB8-4999-BB0A-50B2D8A96AE4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F51-2B0C-4378-9B81-0E2A9B586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4052-5EB8-4999-BB0A-50B2D8A96AE4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F51-2B0C-4378-9B81-0E2A9B586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4052-5EB8-4999-BB0A-50B2D8A96AE4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F51-2B0C-4378-9B81-0E2A9B586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4052-5EB8-4999-BB0A-50B2D8A96AE4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F51-2B0C-4378-9B81-0E2A9B586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4052-5EB8-4999-BB0A-50B2D8A96AE4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F51-2B0C-4378-9B81-0E2A9B586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4052-5EB8-4999-BB0A-50B2D8A96AE4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F51-2B0C-4378-9B81-0E2A9B586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4052-5EB8-4999-BB0A-50B2D8A96AE4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F51-2B0C-4378-9B81-0E2A9B586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4052-5EB8-4999-BB0A-50B2D8A96AE4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F51-2B0C-4378-9B81-0E2A9B586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4052-5EB8-4999-BB0A-50B2D8A96AE4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F51-2B0C-4378-9B81-0E2A9B586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4052-5EB8-4999-BB0A-50B2D8A96AE4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1F51-2B0C-4378-9B81-0E2A9B586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84052-5EB8-4999-BB0A-50B2D8A96AE4}" type="datetimeFigureOut">
              <a:rPr lang="en-US" smtClean="0"/>
              <a:pPr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11F51-2B0C-4378-9B81-0E2A9B5864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Unto The Lor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736630" y="3288030"/>
            <a:ext cx="4407370" cy="35699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ill Sing Unto The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8674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Will Sing Unto The Lord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0"/>
            <a:ext cx="8153400" cy="54102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I will sing unto the Lord as long as I live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will sing praise to my God while I have my being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meditation of Him shall be sweet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will be glad, I will be glad in the Lord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Bless thou the Lord, O my soul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Praise ye the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Bless thou the Lord, O my soul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Praise ye the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Bless thou the Lord, O my soul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Praise ye the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Bless thou the Lord, O my soul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Praise ye the Lord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17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Will Sing Unto The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 of My heart</dc:title>
  <dc:creator>user</dc:creator>
  <cp:lastModifiedBy>user</cp:lastModifiedBy>
  <cp:revision>8</cp:revision>
  <dcterms:created xsi:type="dcterms:W3CDTF">2016-08-16T02:22:17Z</dcterms:created>
  <dcterms:modified xsi:type="dcterms:W3CDTF">2016-10-25T14:14:29Z</dcterms:modified>
</cp:coreProperties>
</file>