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4B5E-6899-4613-8C7A-F8A573D1B28D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D8EE-3F4F-4827-AE2B-2E3F55CA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4B5E-6899-4613-8C7A-F8A573D1B28D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D8EE-3F4F-4827-AE2B-2E3F55CA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4B5E-6899-4613-8C7A-F8A573D1B28D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D8EE-3F4F-4827-AE2B-2E3F55CA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4B5E-6899-4613-8C7A-F8A573D1B28D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D8EE-3F4F-4827-AE2B-2E3F55CA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4B5E-6899-4613-8C7A-F8A573D1B28D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D8EE-3F4F-4827-AE2B-2E3F55CA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4B5E-6899-4613-8C7A-F8A573D1B28D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D8EE-3F4F-4827-AE2B-2E3F55CA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4B5E-6899-4613-8C7A-F8A573D1B28D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D8EE-3F4F-4827-AE2B-2E3F55CA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4B5E-6899-4613-8C7A-F8A573D1B28D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D8EE-3F4F-4827-AE2B-2E3F55CA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4B5E-6899-4613-8C7A-F8A573D1B28D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D8EE-3F4F-4827-AE2B-2E3F55CA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4B5E-6899-4613-8C7A-F8A573D1B28D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D8EE-3F4F-4827-AE2B-2E3F55CA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4B5E-6899-4613-8C7A-F8A573D1B28D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D8EE-3F4F-4827-AE2B-2E3F55CA6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F4B5E-6899-4613-8C7A-F8A573D1B28D}" type="datetimeFigureOut">
              <a:rPr lang="en-US" smtClean="0"/>
              <a:pPr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BD8EE-3F4F-4827-AE2B-2E3F55CA67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가 만민중에.jpg"/>
          <p:cNvPicPr>
            <a:picLocks noChangeAspect="1"/>
          </p:cNvPicPr>
          <p:nvPr userDrawn="1"/>
        </p:nvPicPr>
        <p:blipFill>
          <a:blip r:embed="rId14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ill give thanks to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52400"/>
            <a:ext cx="57150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 will give thanks to Thee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4876800" cy="56388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I will give thanks to Thee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 Lord among the people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 will sing praises to Thee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among the nations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For Thy steadfast love is great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It is great to the heavens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And Thy faithfulness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Thy faithfulness to the clouds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Be exalted, O God, above the heavens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Let Thy glory be over all the earth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Be exalted, O God, above the heavens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Let Thy glory be over all the earth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Be exalted, O God, above the heavens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Let Thy glory be over all the earth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Be exalted, O God, above the heavens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Let Thy glory, let Thy glory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Let Thy glory be over all the earth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will give thanks to Thee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will give thanks to Thee</dc:title>
  <dc:creator>user</dc:creator>
  <cp:lastModifiedBy>user</cp:lastModifiedBy>
  <cp:revision>5</cp:revision>
  <dcterms:created xsi:type="dcterms:W3CDTF">2016-07-20T00:41:04Z</dcterms:created>
  <dcterms:modified xsi:type="dcterms:W3CDTF">2016-11-05T10:49:47Z</dcterms:modified>
</cp:coreProperties>
</file>