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748AA-FFE9-4BFC-8F11-35570F426333}" type="datetimeFigureOut">
              <a:rPr lang="en-US" smtClean="0"/>
              <a:t>6/27/2016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D7B6-B7FE-4CDB-BB99-5D2D67EFABB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0"/>
            <a:ext cx="5715000" cy="533399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>
                <a:solidFill>
                  <a:schemeClr val="tx1"/>
                </a:solidFill>
              </a:rPr>
              <a:t>내 마음에 주를 향한 사랑이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8686800" cy="59436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>내 마음에 주를 향한 사랑이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말에는 주가 주신 진리로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나의 눈에 주의 눈물 채워주소서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내 입술에 찬양의 향기가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두 손에는 주를 닮은 섦김이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나의 삶에 주의 흔적 남게 하소서 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하나님의 사랑이 영원히 함께 하리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십자가의 길을 걷는 자에게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순교자의 삶을 사는 이에게 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조롱하는 소리와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세상 유혹 속에도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주의 순결한 신부가 되리라 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내 생명 주님께 드리리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내 마음에 주를 향한 사랑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마음에 주를 향한 사랑이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마음에 주를 향한 사랑이</dc:title>
  <dc:creator>user</dc:creator>
  <cp:lastModifiedBy>user</cp:lastModifiedBy>
  <cp:revision>3</cp:revision>
  <dcterms:created xsi:type="dcterms:W3CDTF">2016-06-27T01:53:51Z</dcterms:created>
  <dcterms:modified xsi:type="dcterms:W3CDTF">2016-06-27T02:23:52Z</dcterms:modified>
</cp:coreProperties>
</file>