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061-60AF-4F41-B047-88FAC9848334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7061-60AF-4F41-B047-88FAC9848334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1F51-4007-468C-9DA3-1A8C16A265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나의 등 뒤에서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7162800" cy="57150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나의 등 뒤에서 나를 도우시는 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나의 인생길에서 지치고 곤하여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매일처럼 주저앉고 싶을 때 나를 밀어주시네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나의 등 뒤에서 나를 도우시는 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평안히 길을 갈 때 보이지 않아도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지치고 곤하여 넘어질 때면 다가와 손 내미시네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나의 등 뒤에서 나를 도우시는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때때로 뒤돌아보면 여전히 계신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잔잔한 미소로 바라보시며 나를 재촉하시네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en-US" altLang="ko-KR" sz="24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일어나 걸어라 내가 새 힘을 주리니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일어나 너 걸어라 내 너를 도우리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등 뒤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등 뒤에서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등 뒤에서</dc:title>
  <dc:creator>user</dc:creator>
  <cp:lastModifiedBy>user</cp:lastModifiedBy>
  <cp:revision>3</cp:revision>
  <dcterms:created xsi:type="dcterms:W3CDTF">2016-06-24T14:43:34Z</dcterms:created>
  <dcterms:modified xsi:type="dcterms:W3CDTF">2016-06-24T15:13:26Z</dcterms:modified>
</cp:coreProperties>
</file>