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E8BE6-88E3-4309-8D69-25C19434A9F0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E7D3-9F4C-4F6C-9155-29F1D9168A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d of Wonder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84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of Wonder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81000"/>
            <a:ext cx="3429000" cy="457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God of Wonders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6934200" cy="49530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Lord of all </a:t>
            </a:r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</a:rPr>
              <a:t>creation Of </a:t>
            </a:r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water, earth and sky</a:t>
            </a:r>
            <a:br>
              <a:rPr lang="en-US" sz="2200" b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The heavens are your </a:t>
            </a:r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</a:rPr>
              <a:t>tabernacle Glory </a:t>
            </a:r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to the Lord on </a:t>
            </a:r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</a:rPr>
              <a:t>high</a:t>
            </a:r>
          </a:p>
          <a:p>
            <a:pPr algn="l"/>
            <a:endParaRPr lang="en-US" sz="22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    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  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</a:rPr>
              <a:t>God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of wonders beyond our 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</a:rPr>
              <a:t>galaxy You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are holy, holy</a:t>
            </a:r>
            <a:br>
              <a:rPr lang="en-US" sz="22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The universe declares Your 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</a:rPr>
              <a:t>Majesty You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are holy, 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</a:rPr>
              <a:t>holy   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</a:rPr>
              <a:t>     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</a:rPr>
              <a:t>Lord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of Heaven and 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</a:rPr>
              <a:t>earth Lord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of Heaven and </a:t>
            </a:r>
            <a:r>
              <a:rPr lang="en-US" sz="2200" b="1" dirty="0" smtClean="0">
                <a:solidFill>
                  <a:srgbClr val="FF0000"/>
                </a:solidFill>
                <a:latin typeface="Calibri" pitchFamily="34" charset="0"/>
              </a:rPr>
              <a:t>earth</a:t>
            </a:r>
          </a:p>
          <a:p>
            <a:pPr algn="l"/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  <a:p>
            <a:pPr algn="l"/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Early in the </a:t>
            </a:r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</a:rPr>
              <a:t>morning I </a:t>
            </a:r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will celebrate the light</a:t>
            </a:r>
            <a:br>
              <a:rPr lang="en-US" sz="2200" b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As I stumble in the </a:t>
            </a:r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</a:rPr>
              <a:t>darkness I </a:t>
            </a:r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will call Your name by </a:t>
            </a:r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</a:rPr>
              <a:t>night</a:t>
            </a:r>
          </a:p>
          <a:p>
            <a:pPr algn="l"/>
            <a:endParaRPr lang="en-US" sz="22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sz="2400" b="1" dirty="0" smtClean="0"/>
              <a:t>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Hallelujah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to the Lord of Heaven and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earth(x3)  </a:t>
            </a:r>
            <a:endParaRPr lang="en-US" sz="22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of Wonders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of Wonders </dc:title>
  <dc:creator>jungyeo park</dc:creator>
  <cp:lastModifiedBy>mary</cp:lastModifiedBy>
  <cp:revision>14</cp:revision>
  <dcterms:created xsi:type="dcterms:W3CDTF">2016-06-05T01:44:14Z</dcterms:created>
  <dcterms:modified xsi:type="dcterms:W3CDTF">2018-04-05T20:55:51Z</dcterms:modified>
</cp:coreProperties>
</file>