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C63BE-EE6C-4349-A7FB-6DDEEC8ED099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C6E98-A003-4397-8CCC-B59665BC69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"/>
            <a:ext cx="2133600" cy="4571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능력의 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24720"/>
            <a:ext cx="7924800" cy="65532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능력의 주 실패란 없네 전능하신 주님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구하는 것보다 원하는 것보다 위대하신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죽음도 이겨내신 주님 사셨네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주안에 승리하리 우리 주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늘 우리와 함께하시네 인도하시네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우리의 지식과 바람들 보다 더 위대하신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죽음도 이겨내신 주님 사셨네 오 능력의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주안에 승리하리 우리 주 오 능력의 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우리를 인도하시네 주님 결코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우릴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떠나시지 않네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우리를 기다리시네 주님 결코 우릴 포기하지 않네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죽음도 이겨내신 주님 사셨네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주안에 승리하리 우리 주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죽음도 이겨내신 주님 사셨네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안에 승리하리 우리 주 오 능력의 주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 주 오 능력의 주 우리 주 오 능력의 주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능력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능력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능력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능력의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능력의 주</dc:title>
  <dc:creator>user</dc:creator>
  <cp:lastModifiedBy>user</cp:lastModifiedBy>
  <cp:revision>4</cp:revision>
  <dcterms:created xsi:type="dcterms:W3CDTF">2016-05-25T13:32:21Z</dcterms:created>
  <dcterms:modified xsi:type="dcterms:W3CDTF">2016-05-25T14:14:58Z</dcterms:modified>
</cp:coreProperties>
</file>