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9B9-B6CF-4BF9-B0DA-0AC9C5F6A5AF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239E-D51A-469D-B943-0D3558DAE8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9B9-B6CF-4BF9-B0DA-0AC9C5F6A5AF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239E-D51A-469D-B943-0D3558DAE8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9B9-B6CF-4BF9-B0DA-0AC9C5F6A5AF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239E-D51A-469D-B943-0D3558DAE8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9B9-B6CF-4BF9-B0DA-0AC9C5F6A5AF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239E-D51A-469D-B943-0D3558DAE8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9B9-B6CF-4BF9-B0DA-0AC9C5F6A5AF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239E-D51A-469D-B943-0D3558DAE8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9B9-B6CF-4BF9-B0DA-0AC9C5F6A5AF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239E-D51A-469D-B943-0D3558DAE8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9B9-B6CF-4BF9-B0DA-0AC9C5F6A5AF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239E-D51A-469D-B943-0D3558DAE8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9B9-B6CF-4BF9-B0DA-0AC9C5F6A5AF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239E-D51A-469D-B943-0D3558DAE8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9B9-B6CF-4BF9-B0DA-0AC9C5F6A5AF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239E-D51A-469D-B943-0D3558DAE8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9B9-B6CF-4BF9-B0DA-0AC9C5F6A5AF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239E-D51A-469D-B943-0D3558DAE8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9B9-B6CF-4BF9-B0DA-0AC9C5F6A5AF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239E-D51A-469D-B943-0D3558DAE8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0D9B9-B6CF-4BF9-B0DA-0AC9C5F6A5AF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8239E-D51A-469D-B943-0D3558DAE81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at An Amazing Grace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at An Amazing Gra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5328592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What An Amazing Grace</a:t>
            </a:r>
            <a:endParaRPr lang="en-US" b="1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83568" y="1052736"/>
            <a:ext cx="7416824" cy="3744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Here and now The power of Jesus Christ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Reigns over all my life And makes me renewed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Now I am free From the power of sin and death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Lord has transformed my life I am full of God’s grace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Amazing  grace! Our Lord’s great grace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Unlimited Grace of our God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Amazing grace! Our Lord’s great grace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Ever faithful, never changing Grace of our God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What An Amazing Grace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An Amazing Grace</dc:title>
  <dc:creator>mary</dc:creator>
  <cp:lastModifiedBy>mary</cp:lastModifiedBy>
  <cp:revision>4</cp:revision>
  <dcterms:created xsi:type="dcterms:W3CDTF">2017-11-24T22:03:35Z</dcterms:created>
  <dcterms:modified xsi:type="dcterms:W3CDTF">2017-11-25T01:32:36Z</dcterms:modified>
</cp:coreProperties>
</file>