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96DCC-65FA-4CE0-B8B0-28BE72A0383C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FF03-27F4-4041-A79D-A0F3463FB2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77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Hide Me In the Shelter of Your Wings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001000" cy="19812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Under the shadow of your wings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Here in the secret place of your holiness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will wait on You, O Lord, my God and King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Here in the Holiest of All  You draw me near with love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abandon all for the sake of knowing You, my God and 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886200"/>
            <a:ext cx="5715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Hide me in the shelter of your love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Deep in the center of your heart, my Lord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How I want to know You more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And keep me in the shadow of your wings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Safe in the secret place of Holiness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How I need You more and more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de Me In the Shelter of Your W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Hide Me In the Shelter of Your Wings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Hide Me In the Shelter of Your Wings </dc:title>
  <dc:creator>user</dc:creator>
  <cp:lastModifiedBy>user</cp:lastModifiedBy>
  <cp:revision>5</cp:revision>
  <dcterms:created xsi:type="dcterms:W3CDTF">2016-05-06T21:08:38Z</dcterms:created>
  <dcterms:modified xsi:type="dcterms:W3CDTF">2016-05-06T22:01:49Z</dcterms:modified>
</cp:coreProperties>
</file>