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1AA0C-BCAF-40A4-A616-B91EECAEEBD7}" type="datetimeFigureOut">
              <a:rPr lang="en-US" smtClean="0"/>
              <a:pPr/>
              <a:t>4/29/2016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F45A-0736-42C6-BC6F-A598111EF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44196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주님의 그 모든 것이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7848600" cy="4953000"/>
          </a:xfrm>
        </p:spPr>
        <p:txBody>
          <a:bodyPr>
            <a:normAutofit lnSpcReduction="10000"/>
          </a:bodyPr>
          <a:lstStyle/>
          <a:p>
            <a:pPr marL="457200" indent="-457200"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공급자 또 내 생명 놀라우신 하나님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20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상급 삶의 이유 놀라우신 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2000" b="1" smtClean="0">
                <a:solidFill>
                  <a:srgbClr val="FF0000"/>
                </a:solidFill>
              </a:rPr>
              <a:t>주님의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그 모든것이 내 삶을 가득 채우네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smtClean="0">
                <a:solidFill>
                  <a:srgbClr val="FF0000"/>
                </a:solidFill>
              </a:rPr>
              <a:t>      </a:t>
            </a:r>
            <a:r>
              <a:rPr lang="ko-KR" altLang="en-US" sz="2000" b="1" smtClean="0">
                <a:solidFill>
                  <a:srgbClr val="FF0000"/>
                </a:solidFill>
              </a:rPr>
              <a:t>내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모든 갈증과 필요 주 사랑으로 만족시키니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부족함 없네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죄 위하여 대속하신 놀라우신 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 다시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오실 왕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나의 모든 것 놀라우신 하나님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>
              <a:buAutoNum type="arabicPeriod"/>
            </a:pPr>
            <a:endParaRPr lang="en-US" sz="2000" b="1" dirty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내가 원하는 모든것보다 부족함 없는 나의 주님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2000" b="1" dirty="0" smtClean="0">
                <a:solidFill>
                  <a:schemeClr val="tx1"/>
                </a:solidFill>
              </a:rPr>
              <a:t>      내가 말하고 아는것 보다 더욱더 놀라우신 주님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님의 그 모든 것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주님의 그 모든 것이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주님의 그 모든 것이 </dc:title>
  <dc:creator>user</dc:creator>
  <cp:lastModifiedBy>user</cp:lastModifiedBy>
  <cp:revision>5</cp:revision>
  <dcterms:created xsi:type="dcterms:W3CDTF">2016-04-28T17:25:55Z</dcterms:created>
  <dcterms:modified xsi:type="dcterms:W3CDTF">2016-04-29T13:18:52Z</dcterms:modified>
</cp:coreProperties>
</file>