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26F4-BE08-464B-A098-E50089E2B51E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52DA-8392-4457-9013-E2FA148EFB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26F4-BE08-464B-A098-E50089E2B51E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52DA-8392-4457-9013-E2FA148EFB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26F4-BE08-464B-A098-E50089E2B51E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52DA-8392-4457-9013-E2FA148EFB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26F4-BE08-464B-A098-E50089E2B51E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52DA-8392-4457-9013-E2FA148EFB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26F4-BE08-464B-A098-E50089E2B51E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52DA-8392-4457-9013-E2FA148EFB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26F4-BE08-464B-A098-E50089E2B51E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52DA-8392-4457-9013-E2FA148EFB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26F4-BE08-464B-A098-E50089E2B51E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52DA-8392-4457-9013-E2FA148EFB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26F4-BE08-464B-A098-E50089E2B51E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52DA-8392-4457-9013-E2FA148EFB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26F4-BE08-464B-A098-E50089E2B51E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52DA-8392-4457-9013-E2FA148EFB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26F4-BE08-464B-A098-E50089E2B51E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52DA-8392-4457-9013-E2FA148EFB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26F4-BE08-464B-A098-E50089E2B51E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52DA-8392-4457-9013-E2FA148EFB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3000"/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E26F4-BE08-464B-A098-E50089E2B51E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952DA-8392-4457-9013-E2FA148EFB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304800"/>
            <a:ext cx="5486400" cy="715962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온 천국 예수 이름 외칠 때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752600"/>
            <a:ext cx="8077200" cy="2133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2400" b="1" dirty="0" smtClean="0"/>
              <a:t>1.  </a:t>
            </a:r>
            <a:r>
              <a:rPr lang="ko-KR" altLang="en-US" sz="2400" b="1" dirty="0" smtClean="0"/>
              <a:t>온 천국 예수 이름 외칠 때 이 곳에 찬양이 터져나네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천국의 찬양이 진격해 오네 천국이 진격해 오네</a:t>
            </a:r>
            <a:r>
              <a:rPr lang="en-US" altLang="ko-KR" sz="2400" b="1" dirty="0" smtClean="0"/>
              <a:t>(x3)</a:t>
            </a:r>
          </a:p>
          <a:p>
            <a:pPr>
              <a:buNone/>
            </a:pPr>
            <a:endParaRPr lang="en-US" altLang="ko-KR" sz="2400" b="1" dirty="0"/>
          </a:p>
          <a:p>
            <a:pPr>
              <a:buNone/>
            </a:pPr>
            <a:r>
              <a:rPr lang="en-US" altLang="ko-KR" sz="2400" b="1" dirty="0" smtClean="0"/>
              <a:t>2.  </a:t>
            </a:r>
            <a:r>
              <a:rPr lang="ko-KR" altLang="en-US" sz="2400" b="1" dirty="0" smtClean="0"/>
              <a:t>예수의 왕 되심 크게 찬양해 그 영광 온 땅과 하늘 뒤엎네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예수의 나라 이 곳에 임했네 예수의 나라 이 곳에</a:t>
            </a:r>
            <a:r>
              <a:rPr lang="en-US" altLang="ko-KR" sz="2400" b="1" dirty="0" smtClean="0"/>
              <a:t>(x2)</a:t>
            </a:r>
            <a:r>
              <a:rPr lang="ko-KR" altLang="en-US" sz="2400" b="1" dirty="0" smtClean="0"/>
              <a:t> 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762000" y="4572000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)</a:t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성령임재 터져나네 흑암권세 무너지네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성령임재 터져나네 천국임재 내가 보네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(x2)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온 천국 예수 이름 외칠 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온 천국 예수 이름 외칠 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온 천국 예수 이름 외칠 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온 천국 예수 이름 외칠 때</dc:title>
  <dc:creator>jungyeo park</dc:creator>
  <cp:lastModifiedBy>jungyeo park</cp:lastModifiedBy>
  <cp:revision>17</cp:revision>
  <dcterms:created xsi:type="dcterms:W3CDTF">2016-04-03T23:41:24Z</dcterms:created>
  <dcterms:modified xsi:type="dcterms:W3CDTF">2016-04-04T01:50:33Z</dcterms:modified>
</cp:coreProperties>
</file>