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0F10D-0C6A-4CB1-9D16-E602C3885542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1BFAF-8F53-4B1F-9BE2-4D0436E46F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e Thing Remain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의 사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533400"/>
            <a:ext cx="5715000" cy="6096000"/>
          </a:xfrm>
        </p:spPr>
        <p:txBody>
          <a:bodyPr anchor="t">
            <a:noAutofit/>
          </a:bodyPr>
          <a:lstStyle/>
          <a:p>
            <a:pPr algn="l"/>
            <a:r>
              <a:rPr lang="ko-KR" altLang="en-US" sz="1800" b="1" dirty="0" smtClean="0"/>
              <a:t>세상보다 높으신 주님  사망권세 이긴 나의 예수님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어떤 상황에도 변함없으신 내 주의 사랑 </a:t>
            </a:r>
            <a:br>
              <a:rPr lang="ko-KR" altLang="en-US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/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오직 그 사랑은  변함없네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그 사랑  영원해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 사랑 영원 영원 영원해 나의 영혼 채우시고 감동해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이제 나는 절대 두려움 없네 내 주의 사랑 </a:t>
            </a:r>
            <a:br>
              <a:rPr lang="ko-KR" altLang="en-US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en-US" altLang="ko-KR" sz="1800" b="1" dirty="0" smtClean="0"/>
              <a:t/>
            </a:r>
            <a:br>
              <a:rPr lang="en-US" altLang="ko-KR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sz="1800" b="1" dirty="0" smtClean="0"/>
              <a:t> Bridge 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사랑 그 죽음조차 끊을 수 없네  크신 사랑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사랑 그 주의 은혜  내 죄 사했네  크신 사랑</a:t>
            </a:r>
            <a:endParaRPr lang="en-US" sz="32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5257800" y="0"/>
            <a:ext cx="25146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내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주의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사랑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세상보다 높으신 주님  사망권세 이긴 나의 예수님  어떤 상황에도 변함없으신 내 주의 사랑     후렴 오직 그 사랑은  변함없네 그 사랑  영원해   주님 사랑 영원 영원 영원해 나의 영혼 채우시고 감동해  이제 나는 절대 두려움 없네 내 주의 사랑         Bridge  주의 사랑 그 죽음조차 끊을 수 없네  크신 사랑 주의 사랑 그 주의 은혜  내 죄 사했네  크신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11</cp:revision>
  <dcterms:created xsi:type="dcterms:W3CDTF">2016-04-05T12:04:54Z</dcterms:created>
  <dcterms:modified xsi:type="dcterms:W3CDTF">2018-04-02T15:28:13Z</dcterms:modified>
</cp:coreProperties>
</file>