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48" d="100"/>
          <a:sy n="48" d="100"/>
        </p:scale>
        <p:origin x="-1733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8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6A9E-2397-4394-A8AF-1C73BADB3BA2}" type="datetimeFigureOut">
              <a:rPr lang="en-US" smtClean="0"/>
              <a:t>4/19/2016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0E3F4-52DF-4593-B720-D1891E7FF9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60198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나의 주 나의 하나님이여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4953000" cy="38862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깨뜨릴 옥합 내게 없으며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 드릴 향유 없지만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하나님 형상대로 날 빚으사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새 영을 내게 부어 주소서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고통속에 방황하는 내 마음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주께로 갈 수 없지만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저항 할 수 없는 그 은혜로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주님의 길을 걷게 하소서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990600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</a:rPr>
              <a:t>나의 주 나의 하나님이여 주를 경배합니다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 사랑하는 나의 마음을 주께서 아시나이다</a:t>
            </a:r>
            <a:endParaRPr lang="en-US" altLang="ko-KR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주 나의 하나님이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의 주 나의 하나님이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주 나의 하나님이여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주 나의 하나님이여</dc:title>
  <dc:creator>jungyeo park</dc:creator>
  <cp:lastModifiedBy>jungyeo park</cp:lastModifiedBy>
  <cp:revision>5</cp:revision>
  <dcterms:created xsi:type="dcterms:W3CDTF">2016-04-20T02:18:44Z</dcterms:created>
  <dcterms:modified xsi:type="dcterms:W3CDTF">2016-04-20T02:55:54Z</dcterms:modified>
</cp:coreProperties>
</file>