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76741-CDA7-471D-9872-7A4C1B6C6A07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78A3C-FD45-4DB5-AD7B-A1C3214930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주여 당신은 아름다우십니다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3166" y="0"/>
            <a:ext cx="913766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何等榮耀美麗的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何</a:t>
            </a:r>
            <a:r>
              <a:rPr lang="zh-TW" altLang="en-US" b="1" dirty="0"/>
              <a:t>等榮耀美麗的主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776864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啊　我的主　何等榮耀和美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麗  在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世上祢愛何等寶貴無人能相比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我願見祢面　降服敬拜祢腳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  祢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擁抱我在懷裡　安慰我的心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　我的主　何等榮耀美麗的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 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在罪中　祢卻不曾離開　如此地愛我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為了我　祢受了鞭傷　仍不放棄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  為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了我　祢受刑罰　背起了十架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Pre-Chorus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潔淨我　洗淨我的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罪  在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十架上祢為我死為我流血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祢擦去我的眼淚　拿走傷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悲  喔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　祢手緊緊牽著我</a:t>
            </a:r>
          </a:p>
          <a:p>
            <a:pPr algn="l"/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啊  我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要定睛仰望在祢十架的榮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耀   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啊我的心和我的靈單單渴慕祢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破碎的生命　祢親自撿起使我更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新  以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不變的愛　來愛我滿足我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在祢的懷裡　平安喜樂代替心碎孤獨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我願一生跟隨　喔主　我願愛祢更多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何等榮耀美麗的主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何等榮耀美麗的主 </dc:title>
  <dc:creator>mary</dc:creator>
  <cp:lastModifiedBy>mary</cp:lastModifiedBy>
  <cp:revision>3</cp:revision>
  <dcterms:created xsi:type="dcterms:W3CDTF">2021-02-21T20:35:51Z</dcterms:created>
  <dcterms:modified xsi:type="dcterms:W3CDTF">2021-02-21T21:47:43Z</dcterms:modified>
</cp:coreProperties>
</file>