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CA14-8017-4621-A1F1-8E4774D1E1C3}" type="datetimeFigureOut">
              <a:rPr lang="en-US" smtClean="0"/>
              <a:pPr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A48B-7485-4D0B-9903-023CE999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CA14-8017-4621-A1F1-8E4774D1E1C3}" type="datetimeFigureOut">
              <a:rPr lang="en-US" smtClean="0"/>
              <a:pPr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A48B-7485-4D0B-9903-023CE999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CA14-8017-4621-A1F1-8E4774D1E1C3}" type="datetimeFigureOut">
              <a:rPr lang="en-US" smtClean="0"/>
              <a:pPr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A48B-7485-4D0B-9903-023CE999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CA14-8017-4621-A1F1-8E4774D1E1C3}" type="datetimeFigureOut">
              <a:rPr lang="en-US" smtClean="0"/>
              <a:pPr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A48B-7485-4D0B-9903-023CE999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CA14-8017-4621-A1F1-8E4774D1E1C3}" type="datetimeFigureOut">
              <a:rPr lang="en-US" smtClean="0"/>
              <a:pPr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A48B-7485-4D0B-9903-023CE999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CA14-8017-4621-A1F1-8E4774D1E1C3}" type="datetimeFigureOut">
              <a:rPr lang="en-US" smtClean="0"/>
              <a:pPr/>
              <a:t>4/9/2016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A48B-7485-4D0B-9903-023CE999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CA14-8017-4621-A1F1-8E4774D1E1C3}" type="datetimeFigureOut">
              <a:rPr lang="en-US" smtClean="0"/>
              <a:pPr/>
              <a:t>4/9/2016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A48B-7485-4D0B-9903-023CE999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CA14-8017-4621-A1F1-8E4774D1E1C3}" type="datetimeFigureOut">
              <a:rPr lang="en-US" smtClean="0"/>
              <a:pPr/>
              <a:t>4/9/2016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A48B-7485-4D0B-9903-023CE999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CA14-8017-4621-A1F1-8E4774D1E1C3}" type="datetimeFigureOut">
              <a:rPr lang="en-US" smtClean="0"/>
              <a:pPr/>
              <a:t>4/9/2016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A48B-7485-4D0B-9903-023CE999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CA14-8017-4621-A1F1-8E4774D1E1C3}" type="datetimeFigureOut">
              <a:rPr lang="en-US" smtClean="0"/>
              <a:pPr/>
              <a:t>4/9/2016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A48B-7485-4D0B-9903-023CE999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CA14-8017-4621-A1F1-8E4774D1E1C3}" type="datetimeFigureOut">
              <a:rPr lang="en-US" smtClean="0"/>
              <a:pPr/>
              <a:t>4/9/2016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A48B-7485-4D0B-9903-023CE999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CA14-8017-4621-A1F1-8E4774D1E1C3}" type="datetimeFigureOut">
              <a:rPr lang="en-US" smtClean="0"/>
              <a:pPr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FA48B-7485-4D0B-9903-023CE999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0"/>
            <a:ext cx="41910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Throne of Praise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1450" y="838200"/>
            <a:ext cx="8801100" cy="3962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/>
              <a:t>1.  What a Savior, light of heaven on his face, radiant in grace</a:t>
            </a:r>
          </a:p>
          <a:p>
            <a:pPr>
              <a:buNone/>
            </a:pPr>
            <a:r>
              <a:rPr lang="en-US" sz="2400" b="1" dirty="0" smtClean="0"/>
              <a:t>      Our redeemer, arms of mercy open wide And love we can’t deny</a:t>
            </a:r>
          </a:p>
          <a:p>
            <a:pPr>
              <a:buNone/>
            </a:pPr>
            <a:r>
              <a:rPr lang="en-US" sz="2400" b="1" dirty="0" smtClean="0"/>
              <a:t> </a:t>
            </a:r>
          </a:p>
          <a:p>
            <a:pPr>
              <a:buNone/>
            </a:pPr>
            <a:r>
              <a:rPr lang="en-US" sz="2400" b="1" dirty="0" smtClean="0"/>
              <a:t>2.  What a healer, hope of glory in His scars, rescuing our hearts</a:t>
            </a:r>
          </a:p>
          <a:p>
            <a:pPr>
              <a:buNone/>
            </a:pPr>
            <a:r>
              <a:rPr lang="en-US" sz="2400" b="1" dirty="0" smtClean="0"/>
              <a:t>      Our great shepherd voice like thunder calling out  </a:t>
            </a:r>
          </a:p>
          <a:p>
            <a:pPr>
              <a:buNone/>
            </a:pPr>
            <a:r>
              <a:rPr lang="en-US" sz="2400" b="1" dirty="0" smtClean="0"/>
              <a:t>      Hear Your people shout</a:t>
            </a:r>
          </a:p>
          <a:p>
            <a:pPr>
              <a:buNone/>
            </a:pPr>
            <a:r>
              <a:rPr lang="en-US" sz="2400" dirty="0" smtClean="0"/>
              <a:t>     </a:t>
            </a:r>
          </a:p>
          <a:p>
            <a:pPr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</a:t>
            </a:r>
            <a:r>
              <a:rPr lang="en-US" sz="2400" b="1" dirty="0" smtClean="0"/>
              <a:t>Holy, holy, holy, holy, holy</a:t>
            </a:r>
          </a:p>
          <a:p>
            <a:pPr>
              <a:buNone/>
            </a:pPr>
            <a:r>
              <a:rPr lang="en-US" sz="2400" dirty="0" smtClean="0"/>
              <a:t> </a:t>
            </a:r>
            <a:r>
              <a:rPr lang="en-US" sz="2400" b="1" dirty="0" smtClean="0"/>
              <a:t>     Holy, holy, holy Holy, holy, holy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114300" y="510540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Refrain</a:t>
            </a:r>
          </a:p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</a:rPr>
              <a:t>   We </a:t>
            </a:r>
            <a:r>
              <a:rPr lang="en-US" sz="2400" b="1" dirty="0">
                <a:solidFill>
                  <a:srgbClr val="FF0000"/>
                </a:solidFill>
              </a:rPr>
              <a:t>build You a throne of praise, let our worship raise you high</a:t>
            </a:r>
          </a:p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</a:rPr>
              <a:t>   </a:t>
            </a:r>
            <a:r>
              <a:rPr lang="en-US" sz="2400" b="1" dirty="0">
                <a:solidFill>
                  <a:srgbClr val="FF0000"/>
                </a:solidFill>
              </a:rPr>
              <a:t>All our crowns laid at </a:t>
            </a:r>
            <a:r>
              <a:rPr lang="en-US" sz="2400" b="1" dirty="0" smtClean="0">
                <a:solidFill>
                  <a:srgbClr val="FF0000"/>
                </a:solidFill>
              </a:rPr>
              <a:t> Your feet  </a:t>
            </a:r>
            <a:r>
              <a:rPr lang="en-US" sz="2400" b="1" dirty="0">
                <a:solidFill>
                  <a:srgbClr val="FF0000"/>
                </a:solidFill>
              </a:rPr>
              <a:t>as an offering We cry, we cry holy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rone of Pr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rone of Pr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rone of Pr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rone of Pr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rone of Pr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rone of Pr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rone of Pr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rone of Pr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rone of Pr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Throne of Praise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Throne of Praise </dc:title>
  <dc:creator>jungyeo park</dc:creator>
  <cp:lastModifiedBy>jungyeo park</cp:lastModifiedBy>
  <cp:revision>9</cp:revision>
  <dcterms:created xsi:type="dcterms:W3CDTF">2016-04-09T14:06:25Z</dcterms:created>
  <dcterms:modified xsi:type="dcterms:W3CDTF">2016-04-09T15:22:59Z</dcterms:modified>
</cp:coreProperties>
</file>