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48" d="100"/>
          <a:sy n="48" d="100"/>
        </p:scale>
        <p:origin x="-1781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5C415-8074-4917-A06D-425B78360726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B42C3-29F1-464F-A5DC-F49C19058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5C415-8074-4917-A06D-425B78360726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B42C3-29F1-464F-A5DC-F49C19058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5C415-8074-4917-A06D-425B78360726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B42C3-29F1-464F-A5DC-F49C19058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5C415-8074-4917-A06D-425B78360726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B42C3-29F1-464F-A5DC-F49C19058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5C415-8074-4917-A06D-425B78360726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B42C3-29F1-464F-A5DC-F49C19058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5C415-8074-4917-A06D-425B78360726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B42C3-29F1-464F-A5DC-F49C19058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5C415-8074-4917-A06D-425B78360726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B42C3-29F1-464F-A5DC-F49C19058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5C415-8074-4917-A06D-425B78360726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B42C3-29F1-464F-A5DC-F49C19058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5C415-8074-4917-A06D-425B78360726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B42C3-29F1-464F-A5DC-F49C19058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5C415-8074-4917-A06D-425B78360726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B42C3-29F1-464F-A5DC-F49C19058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5C415-8074-4917-A06D-425B78360726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B42C3-29F1-464F-A5DC-F49C19058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7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5C415-8074-4917-A06D-425B78360726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B42C3-29F1-464F-A5DC-F49C1905844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762000"/>
            <a:ext cx="36576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God of this City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828800"/>
            <a:ext cx="8686800" cy="50292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>
                <a:solidFill>
                  <a:schemeClr val="tx1"/>
                </a:solidFill>
              </a:rPr>
              <a:t>You're the God of this </a:t>
            </a:r>
            <a:r>
              <a:rPr lang="en-US" sz="2400" b="1" dirty="0" smtClean="0">
                <a:solidFill>
                  <a:schemeClr val="tx1"/>
                </a:solidFill>
              </a:rPr>
              <a:t>city You're </a:t>
            </a:r>
            <a:r>
              <a:rPr lang="en-US" sz="2400" b="1" dirty="0">
                <a:solidFill>
                  <a:schemeClr val="tx1"/>
                </a:solidFill>
              </a:rPr>
              <a:t>the King of these people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You're the Lord of this </a:t>
            </a:r>
            <a:r>
              <a:rPr lang="en-US" sz="2400" b="1" dirty="0" smtClean="0">
                <a:solidFill>
                  <a:schemeClr val="tx1"/>
                </a:solidFill>
              </a:rPr>
              <a:t>nation You </a:t>
            </a:r>
            <a:r>
              <a:rPr lang="en-US" sz="2400" b="1" dirty="0">
                <a:solidFill>
                  <a:schemeClr val="tx1"/>
                </a:solidFill>
              </a:rPr>
              <a:t>are</a:t>
            </a:r>
            <a:br>
              <a:rPr lang="en-US" sz="2400" b="1" dirty="0">
                <a:solidFill>
                  <a:schemeClr val="tx1"/>
                </a:solidFill>
              </a:rPr>
            </a:b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>
                <a:solidFill>
                  <a:schemeClr val="tx1"/>
                </a:solidFill>
              </a:rPr>
              <a:t/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You're the light in this </a:t>
            </a:r>
            <a:r>
              <a:rPr lang="en-US" sz="2400" b="1" dirty="0" smtClean="0">
                <a:solidFill>
                  <a:schemeClr val="tx1"/>
                </a:solidFill>
              </a:rPr>
              <a:t>darkness  You're </a:t>
            </a:r>
            <a:r>
              <a:rPr lang="en-US" sz="2400" b="1" dirty="0">
                <a:solidFill>
                  <a:schemeClr val="tx1"/>
                </a:solidFill>
              </a:rPr>
              <a:t>the hope to the hopeless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You're the peace to the </a:t>
            </a:r>
            <a:r>
              <a:rPr lang="en-US" sz="2400" b="1" dirty="0" smtClean="0">
                <a:solidFill>
                  <a:schemeClr val="tx1"/>
                </a:solidFill>
              </a:rPr>
              <a:t>restless You </a:t>
            </a:r>
            <a:r>
              <a:rPr lang="en-US" sz="2400" b="1" dirty="0">
                <a:solidFill>
                  <a:schemeClr val="tx1"/>
                </a:solidFill>
              </a:rPr>
              <a:t>are</a:t>
            </a:r>
            <a:br>
              <a:rPr lang="en-US" sz="2400" b="1" dirty="0">
                <a:solidFill>
                  <a:schemeClr val="tx1"/>
                </a:solidFill>
              </a:rPr>
            </a:b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>
                <a:solidFill>
                  <a:schemeClr val="tx1"/>
                </a:solidFill>
              </a:rPr>
              <a:t/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There is no one like our </a:t>
            </a:r>
            <a:r>
              <a:rPr lang="en-US" sz="2400" b="1" dirty="0" smtClean="0">
                <a:solidFill>
                  <a:schemeClr val="tx1"/>
                </a:solidFill>
              </a:rPr>
              <a:t>God There </a:t>
            </a:r>
            <a:r>
              <a:rPr lang="en-US" sz="2400" b="1" dirty="0">
                <a:solidFill>
                  <a:schemeClr val="tx1"/>
                </a:solidFill>
              </a:rPr>
              <a:t>is no one like our God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The greater things have yet to come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And greater things are still to be done in this city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The Greater things have yet to come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And greater things are still to be done in this </a:t>
            </a:r>
            <a:r>
              <a:rPr lang="en-US" sz="2400" b="1" dirty="0" smtClean="0">
                <a:solidFill>
                  <a:schemeClr val="tx1"/>
                </a:solidFill>
              </a:rPr>
              <a:t>city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d of this Cit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d of this Cit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d of this Cit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16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God of this City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of this City</dc:title>
  <dc:creator>jungyeo park</dc:creator>
  <cp:lastModifiedBy>jungyeo park</cp:lastModifiedBy>
  <cp:revision>7</cp:revision>
  <dcterms:created xsi:type="dcterms:W3CDTF">2016-04-16T10:30:37Z</dcterms:created>
  <dcterms:modified xsi:type="dcterms:W3CDTF">2016-04-16T11:14:17Z</dcterms:modified>
</cp:coreProperties>
</file>