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>
        <p:scale>
          <a:sx n="84" d="100"/>
          <a:sy n="84" d="100"/>
        </p:scale>
        <p:origin x="-1308" y="-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F43D-747C-4BAD-A384-CF48C6003374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E19-2CA1-42A1-AC5D-D4D594AB7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F43D-747C-4BAD-A384-CF48C6003374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E19-2CA1-42A1-AC5D-D4D594AB7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F43D-747C-4BAD-A384-CF48C6003374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E19-2CA1-42A1-AC5D-D4D594AB7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F43D-747C-4BAD-A384-CF48C6003374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E19-2CA1-42A1-AC5D-D4D594AB7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F43D-747C-4BAD-A384-CF48C6003374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E19-2CA1-42A1-AC5D-D4D594AB7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F43D-747C-4BAD-A384-CF48C6003374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E19-2CA1-42A1-AC5D-D4D594AB7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F43D-747C-4BAD-A384-CF48C6003374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E19-2CA1-42A1-AC5D-D4D594AB7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F43D-747C-4BAD-A384-CF48C6003374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E19-2CA1-42A1-AC5D-D4D594AB7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F43D-747C-4BAD-A384-CF48C6003374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E19-2CA1-42A1-AC5D-D4D594AB7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F43D-747C-4BAD-A384-CF48C6003374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E19-2CA1-42A1-AC5D-D4D594AB7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F43D-747C-4BAD-A384-CF48C6003374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E19-2CA1-42A1-AC5D-D4D594AB7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8F43D-747C-4BAD-A384-CF48C6003374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5E19-2CA1-42A1-AC5D-D4D594AB71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0,000 Reason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657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10,000 Reasons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4876800" cy="6248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                                   Bless </a:t>
            </a:r>
            <a:r>
              <a:rPr lang="en-US" sz="1800" b="1" dirty="0" smtClean="0">
                <a:solidFill>
                  <a:srgbClr val="FF0000"/>
                </a:solidFill>
              </a:rPr>
              <a:t>the Lord O my </a:t>
            </a:r>
            <a:r>
              <a:rPr lang="en-US" sz="1800" b="1" dirty="0" smtClean="0">
                <a:solidFill>
                  <a:srgbClr val="FF0000"/>
                </a:solidFill>
              </a:rPr>
              <a:t>soul  O </a:t>
            </a:r>
            <a:r>
              <a:rPr lang="en-US" sz="1800" b="1" dirty="0" smtClean="0">
                <a:solidFill>
                  <a:srgbClr val="FF0000"/>
                </a:solidFill>
              </a:rPr>
              <a:t>my soul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Worship His Holy </a:t>
            </a:r>
            <a:r>
              <a:rPr lang="en-US" sz="1800" b="1" dirty="0" smtClean="0">
                <a:solidFill>
                  <a:srgbClr val="FF0000"/>
                </a:solidFill>
              </a:rPr>
              <a:t>name  Sing </a:t>
            </a:r>
            <a:r>
              <a:rPr lang="en-US" sz="1800" b="1" dirty="0" smtClean="0">
                <a:solidFill>
                  <a:srgbClr val="FF0000"/>
                </a:solidFill>
              </a:rPr>
              <a:t>like never before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 my </a:t>
            </a:r>
            <a:r>
              <a:rPr lang="en-US" sz="1800" b="1" dirty="0" smtClean="0">
                <a:solidFill>
                  <a:srgbClr val="FF0000"/>
                </a:solidFill>
              </a:rPr>
              <a:t>soul  I’ll </a:t>
            </a:r>
            <a:r>
              <a:rPr lang="en-US" sz="1800" b="1" dirty="0" smtClean="0">
                <a:solidFill>
                  <a:srgbClr val="FF0000"/>
                </a:solidFill>
              </a:rPr>
              <a:t>worship Your Holy name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sun comes up, it's a new day dawning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It's time to sing your song again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Whatever may pass and whatever lies before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Let me be singing when the evening comes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You're rich in love and you're slow to anger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Your name is great and your heart is kind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all your goodness, I will keep on singing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Ten thousand reasons for my heart to find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on that day when my strength is failing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end draws near and my time has come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Still my soul will sing your praise unending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Ten thousand years and then forevermore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10,000 Reasons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10,000 Reasons</dc:title>
  <dc:creator>user</dc:creator>
  <cp:lastModifiedBy>mary</cp:lastModifiedBy>
  <cp:revision>11</cp:revision>
  <dcterms:created xsi:type="dcterms:W3CDTF">2016-04-27T20:47:18Z</dcterms:created>
  <dcterms:modified xsi:type="dcterms:W3CDTF">2018-02-09T20:10:23Z</dcterms:modified>
</cp:coreProperties>
</file>