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 showGuides="1">
      <p:cViewPr varScale="1">
        <p:scale>
          <a:sx n="48" d="100"/>
          <a:sy n="48" d="100"/>
        </p:scale>
        <p:origin x="-1267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C4A83-82F4-43DE-A375-9D396200D390}" type="datetimeFigureOut">
              <a:rPr lang="en-US" smtClean="0"/>
              <a:pPr/>
              <a:t>3/3/2016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27D82-D17B-4606-B017-E68FA43535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C4A83-82F4-43DE-A375-9D396200D390}" type="datetimeFigureOut">
              <a:rPr lang="en-US" smtClean="0"/>
              <a:pPr/>
              <a:t>3/3/2016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27D82-D17B-4606-B017-E68FA43535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C4A83-82F4-43DE-A375-9D396200D390}" type="datetimeFigureOut">
              <a:rPr lang="en-US" smtClean="0"/>
              <a:pPr/>
              <a:t>3/3/2016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27D82-D17B-4606-B017-E68FA43535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C4A83-82F4-43DE-A375-9D396200D390}" type="datetimeFigureOut">
              <a:rPr lang="en-US" smtClean="0"/>
              <a:pPr/>
              <a:t>3/3/2016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27D82-D17B-4606-B017-E68FA43535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C4A83-82F4-43DE-A375-9D396200D390}" type="datetimeFigureOut">
              <a:rPr lang="en-US" smtClean="0"/>
              <a:pPr/>
              <a:t>3/3/2016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27D82-D17B-4606-B017-E68FA43535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C4A83-82F4-43DE-A375-9D396200D390}" type="datetimeFigureOut">
              <a:rPr lang="en-US" smtClean="0"/>
              <a:pPr/>
              <a:t>3/3/2016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27D82-D17B-4606-B017-E68FA43535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C4A83-82F4-43DE-A375-9D396200D390}" type="datetimeFigureOut">
              <a:rPr lang="en-US" smtClean="0"/>
              <a:pPr/>
              <a:t>3/3/2016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27D82-D17B-4606-B017-E68FA43535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C4A83-82F4-43DE-A375-9D396200D390}" type="datetimeFigureOut">
              <a:rPr lang="en-US" smtClean="0"/>
              <a:pPr/>
              <a:t>3/3/2016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27D82-D17B-4606-B017-E68FA43535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C4A83-82F4-43DE-A375-9D396200D390}" type="datetimeFigureOut">
              <a:rPr lang="en-US" smtClean="0"/>
              <a:pPr/>
              <a:t>3/3/2016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27D82-D17B-4606-B017-E68FA43535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C4A83-82F4-43DE-A375-9D396200D390}" type="datetimeFigureOut">
              <a:rPr lang="en-US" smtClean="0"/>
              <a:pPr/>
              <a:t>3/3/2016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27D82-D17B-4606-B017-E68FA43535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C4A83-82F4-43DE-A375-9D396200D390}" type="datetimeFigureOut">
              <a:rPr lang="en-US" smtClean="0"/>
              <a:pPr/>
              <a:t>3/3/2016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27D82-D17B-4606-B017-E68FA43535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7C4A83-82F4-43DE-A375-9D396200D390}" type="datetimeFigureOut">
              <a:rPr lang="en-US" smtClean="0"/>
              <a:pPr/>
              <a:t>3/3/2016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427D82-D17B-4606-B017-E68FA435358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5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971800" y="0"/>
            <a:ext cx="3200400" cy="762000"/>
          </a:xfrm>
        </p:spPr>
        <p:txBody>
          <a:bodyPr>
            <a:normAutofit/>
          </a:bodyPr>
          <a:lstStyle/>
          <a:p>
            <a:r>
              <a:rPr lang="ko-KR" altLang="en-US" sz="3600" b="1" dirty="0" smtClean="0">
                <a:solidFill>
                  <a:srgbClr val="FF0000"/>
                </a:solidFill>
              </a:rPr>
              <a:t>창조의 아버지</a:t>
            </a:r>
            <a:r>
              <a:rPr lang="ko-KR" altLang="en-US" b="1" dirty="0" smtClean="0"/>
              <a:t> 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838200"/>
            <a:ext cx="9144000" cy="6019800"/>
          </a:xfrm>
        </p:spPr>
        <p:txBody>
          <a:bodyPr>
            <a:noAutofit/>
          </a:bodyPr>
          <a:lstStyle/>
          <a:p>
            <a:pPr marL="457200" indent="-457200">
              <a:buNone/>
            </a:pPr>
            <a:r>
              <a:rPr lang="en-US" altLang="ko-KR" sz="2200" b="1" dirty="0" smtClean="0"/>
              <a:t>1. </a:t>
            </a:r>
            <a:r>
              <a:rPr lang="ko-KR" altLang="en-US" sz="2200" b="1" dirty="0" smtClean="0"/>
              <a:t>창조의 아버지 그 섭리 보이사  택하신 세대 일으키어 이 땅을 고치소서</a:t>
            </a:r>
            <a:endParaRPr lang="en-US" altLang="ko-KR" sz="2200" b="1" dirty="0"/>
          </a:p>
          <a:p>
            <a:pPr marL="457200" indent="-457200">
              <a:buNone/>
            </a:pPr>
            <a:r>
              <a:rPr lang="ko-KR" altLang="en-US" sz="2200" b="1" dirty="0" smtClean="0"/>
              <a:t>    주의 크신 능력 만물이 사모하니  성령의 기름 부어 주사</a:t>
            </a:r>
            <a:endParaRPr lang="en-US" altLang="ko-KR" sz="2200" b="1" dirty="0" smtClean="0"/>
          </a:p>
          <a:p>
            <a:pPr marL="457200" indent="-457200">
              <a:buNone/>
            </a:pPr>
            <a:r>
              <a:rPr lang="en-US" altLang="ko-KR" sz="2200" b="1" dirty="0"/>
              <a:t> </a:t>
            </a:r>
            <a:r>
              <a:rPr lang="en-US" altLang="ko-KR" sz="2200" b="1" dirty="0" smtClean="0"/>
              <a:t>  </a:t>
            </a:r>
            <a:r>
              <a:rPr lang="ko-KR" altLang="en-US" sz="2200" b="1" dirty="0" smtClean="0"/>
              <a:t> 이 시간</a:t>
            </a:r>
            <a:r>
              <a:rPr lang="en-US" altLang="ko-KR" sz="2200" b="1" dirty="0" smtClean="0"/>
              <a:t>   </a:t>
            </a:r>
            <a:r>
              <a:rPr lang="ko-KR" altLang="en-US" sz="2200" b="1" dirty="0" smtClean="0"/>
              <a:t>임하소서</a:t>
            </a:r>
            <a:br>
              <a:rPr lang="ko-KR" altLang="en-US" sz="2200" b="1" dirty="0" smtClean="0"/>
            </a:br>
            <a:r>
              <a:rPr lang="ko-KR" altLang="en-US" sz="2400" b="1" dirty="0" smtClean="0"/>
              <a:t/>
            </a:r>
            <a:br>
              <a:rPr lang="ko-KR" altLang="en-US" sz="2400" b="1" dirty="0" smtClean="0"/>
            </a:br>
            <a:endParaRPr lang="en-US" altLang="ko-KR" sz="2400" b="1" dirty="0" smtClean="0"/>
          </a:p>
          <a:p>
            <a:pPr marL="457200" indent="-457200">
              <a:buNone/>
            </a:pPr>
            <a:r>
              <a:rPr lang="en-US" altLang="ko-KR" sz="2200" b="1" dirty="0" smtClean="0"/>
              <a:t>2. </a:t>
            </a:r>
            <a:r>
              <a:rPr lang="ko-KR" altLang="en-US" sz="2200" b="1" dirty="0" smtClean="0"/>
              <a:t>열방의 통치자 세상이 보리라 진실한 주의 약속으로 교회는 승리하리</a:t>
            </a:r>
            <a:endParaRPr lang="en-US" altLang="ko-KR" sz="2200" b="1" dirty="0" smtClean="0"/>
          </a:p>
          <a:p>
            <a:pPr marL="457200" indent="-457200">
              <a:buNone/>
            </a:pPr>
            <a:r>
              <a:rPr lang="ko-KR" altLang="en-US" sz="2200" b="1" dirty="0" smtClean="0"/>
              <a:t>    우릴 돌아보사 강건케 하소서  연약함 모두 벗어지고 승리케 하옵소서</a:t>
            </a:r>
            <a:br>
              <a:rPr lang="ko-KR" altLang="en-US" sz="2200" b="1" dirty="0" smtClean="0"/>
            </a:br>
            <a:r>
              <a:rPr lang="ko-KR" altLang="en-US" sz="2200" b="1" dirty="0" smtClean="0"/>
              <a:t/>
            </a:r>
            <a:br>
              <a:rPr lang="ko-KR" altLang="en-US" sz="2200" b="1" dirty="0" smtClean="0"/>
            </a:br>
            <a:r>
              <a:rPr lang="ko-KR" altLang="en-US" sz="2200" b="1" dirty="0" smtClean="0"/>
              <a:t>     </a:t>
            </a:r>
            <a:endParaRPr lang="en-US" altLang="ko-KR" sz="2200" b="1" dirty="0" smtClean="0"/>
          </a:p>
          <a:p>
            <a:pPr marL="457200" indent="-457200">
              <a:buNone/>
            </a:pPr>
            <a:r>
              <a:rPr lang="en-US" altLang="ko-KR" sz="2200" b="1" dirty="0"/>
              <a:t> </a:t>
            </a:r>
            <a:r>
              <a:rPr lang="en-US" altLang="ko-KR" sz="2200" b="1" dirty="0" smtClean="0"/>
              <a:t>    </a:t>
            </a:r>
            <a:r>
              <a:rPr lang="ko-KR" altLang="en-US" sz="2200" b="1" dirty="0" smtClean="0"/>
              <a:t>주 영광 여기 임하사 열방 향해 그 빛 비추소서</a:t>
            </a:r>
            <a:endParaRPr lang="en-US" altLang="ko-KR" sz="2200" b="1" dirty="0" smtClean="0"/>
          </a:p>
          <a:p>
            <a:pPr marL="457200" indent="-457200">
              <a:buNone/>
            </a:pPr>
            <a:r>
              <a:rPr lang="en-US" altLang="ko-KR" sz="2200" b="1" dirty="0"/>
              <a:t> </a:t>
            </a:r>
            <a:r>
              <a:rPr lang="en-US" altLang="ko-KR" sz="2200" b="1" dirty="0" smtClean="0"/>
              <a:t>    </a:t>
            </a:r>
            <a:r>
              <a:rPr lang="ko-KR" altLang="en-US" sz="2200" b="1" dirty="0" smtClean="0"/>
              <a:t>주의 얼굴 구할 때  주의 향기 머무소서</a:t>
            </a:r>
            <a:br>
              <a:rPr lang="ko-KR" altLang="en-US" sz="2200" b="1" dirty="0" smtClean="0"/>
            </a:br>
            <a:endParaRPr lang="en-US" altLang="ko-KR" sz="2200" b="1" dirty="0" smtClean="0"/>
          </a:p>
          <a:p>
            <a:pPr marL="457200" indent="-457200">
              <a:buNone/>
            </a:pPr>
            <a:endParaRPr lang="en-US" altLang="ko-KR" sz="2200" b="1" dirty="0" smtClean="0"/>
          </a:p>
          <a:p>
            <a:pPr marL="457200" indent="-457200">
              <a:buNone/>
            </a:pPr>
            <a:r>
              <a:rPr lang="en-US" altLang="ko-KR" sz="2200" b="1" dirty="0"/>
              <a:t> </a:t>
            </a:r>
            <a:r>
              <a:rPr lang="en-US" altLang="ko-KR" sz="2200" b="1" dirty="0" smtClean="0"/>
              <a:t>    </a:t>
            </a:r>
            <a:r>
              <a:rPr lang="ko-KR" altLang="en-US" sz="2200" b="1" dirty="0" smtClean="0"/>
              <a:t>주의 나라가 임하옵시며 주님의 뜻이 이뤄지이다</a:t>
            </a:r>
            <a:endParaRPr lang="en-US" altLang="ko-KR" sz="2200" b="1" dirty="0" smtClean="0"/>
          </a:p>
          <a:p>
            <a:pPr marL="457200" indent="-457200">
              <a:buNone/>
            </a:pPr>
            <a:r>
              <a:rPr lang="en-US" altLang="ko-KR" sz="2200" b="1" dirty="0"/>
              <a:t> </a:t>
            </a:r>
            <a:r>
              <a:rPr lang="en-US" altLang="ko-KR" sz="2200" b="1" dirty="0" smtClean="0"/>
              <a:t>    </a:t>
            </a:r>
            <a:r>
              <a:rPr lang="ko-KR" altLang="en-US" sz="2200" b="1" dirty="0" smtClean="0"/>
              <a:t>이 땅 가운데 하나님 아들 영광 보이소서</a:t>
            </a:r>
            <a:br>
              <a:rPr lang="ko-KR" altLang="en-US" sz="2200" b="1" dirty="0" smtClean="0"/>
            </a:br>
            <a:endParaRPr lang="en-US" altLang="ko-KR" sz="22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창조의 아버지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창조의 아버지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창조의 아버지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창조의 아버지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창조의 아버지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창조의 아버지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창조의 아버지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41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42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창조의 아버지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46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47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48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창조의 아버지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29</Words>
  <Application>Microsoft Office PowerPoint</Application>
  <PresentationFormat>On-screen Show (4:3)</PresentationFormat>
  <Paragraphs>11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창조의 아버지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창조의 아버지</dc:title>
  <dc:creator>jungyeo park</dc:creator>
  <cp:lastModifiedBy>jungyeo park</cp:lastModifiedBy>
  <cp:revision>6</cp:revision>
  <dcterms:created xsi:type="dcterms:W3CDTF">2016-03-03T18:10:36Z</dcterms:created>
  <dcterms:modified xsi:type="dcterms:W3CDTF">2016-03-03T19:34:22Z</dcterms:modified>
</cp:coreProperties>
</file>