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24C1-7D09-404F-B4B9-4BA03E8AF72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20601-F9F4-4313-8120-78B9A61BE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24C1-7D09-404F-B4B9-4BA03E8AF72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20601-F9F4-4313-8120-78B9A61BE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24C1-7D09-404F-B4B9-4BA03E8AF72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20601-F9F4-4313-8120-78B9A61BE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24C1-7D09-404F-B4B9-4BA03E8AF72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20601-F9F4-4313-8120-78B9A61BE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24C1-7D09-404F-B4B9-4BA03E8AF72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20601-F9F4-4313-8120-78B9A61BE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24C1-7D09-404F-B4B9-4BA03E8AF72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20601-F9F4-4313-8120-78B9A61BE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24C1-7D09-404F-B4B9-4BA03E8AF72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20601-F9F4-4313-8120-78B9A61BE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24C1-7D09-404F-B4B9-4BA03E8AF72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20601-F9F4-4313-8120-78B9A61BE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24C1-7D09-404F-B4B9-4BA03E8AF72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20601-F9F4-4313-8120-78B9A61BE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24C1-7D09-404F-B4B9-4BA03E8AF72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20601-F9F4-4313-8120-78B9A61BE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24C1-7D09-404F-B4B9-4BA03E8AF72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20601-F9F4-4313-8120-78B9A61BE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24C1-7D09-404F-B4B9-4BA03E8AF72F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20601-F9F4-4313-8120-78B9A61BEE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You Satisfy My Soul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만이 내영혼 만족케하시네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228600"/>
            <a:ext cx="4876800" cy="5334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주만이 내영혼 만족케하시네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685800"/>
            <a:ext cx="5562600" cy="6172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주만이 내 영혼 만족케 하시네 만족케 하시네  주 사랑 주만이 내 영혼 만족케 하시네 만족케 하시네  주 사랑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ko-KR" altLang="en-US" sz="1800" b="1" dirty="0"/>
          </a:p>
          <a:p>
            <a:pPr>
              <a:buNone/>
            </a:pPr>
            <a:r>
              <a:rPr lang="ko-KR" altLang="en-US" sz="1800" b="1" dirty="0"/>
              <a:t> </a:t>
            </a:r>
          </a:p>
          <a:p>
            <a:pPr marL="0" indent="0">
              <a:buNone/>
            </a:pPr>
            <a:r>
              <a:rPr lang="ko-KR" altLang="en-US" sz="1800" b="1" dirty="0" smtClean="0"/>
              <a:t>찬양케 하시네 새 힘을 주시네                                          내 마음이 지쳐 있을 때                                                          어두운 밤 같은 흑암 중에서도                                    찬란한 빛으로 채우시네 </a:t>
            </a:r>
            <a:endParaRPr lang="ko-KR" altLang="en-US" sz="1800" b="1" dirty="0"/>
          </a:p>
          <a:p>
            <a:pPr marL="0" indent="0">
              <a:buNone/>
            </a:pPr>
            <a:r>
              <a:rPr lang="ko-KR" altLang="en-US" sz="1800" b="1" dirty="0"/>
              <a:t> </a:t>
            </a:r>
            <a:endParaRPr lang="en-US" altLang="ko-KR" sz="1800" b="1" dirty="0" smtClean="0"/>
          </a:p>
          <a:p>
            <a:pPr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Bridge                                                                                           </a:t>
            </a:r>
            <a:r>
              <a:rPr lang="ko-KR" altLang="en-US" sz="1800" b="1" dirty="0" smtClean="0"/>
              <a:t>할렐루야 아름답게 하시네                                            할렐루야 정금 같이 나오도록                                           할렐루야 기쁨으로 바꾸네 </a:t>
            </a:r>
            <a:endParaRPr lang="en-US" altLang="ko-KR" sz="1800" b="1" dirty="0" smtClean="0"/>
          </a:p>
          <a:p>
            <a:pPr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주님만이 나의 소망                                                              주님만이 나의 기업                                                    주님만이 나의 전부 되시네            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주만이 내영혼 만족케하시네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주만이 내 영혼 만족케하시네 </dc:title>
  <dc:creator>jungyeo park</dc:creator>
  <cp:lastModifiedBy>mary</cp:lastModifiedBy>
  <cp:revision>31</cp:revision>
  <dcterms:created xsi:type="dcterms:W3CDTF">2016-03-22T10:16:53Z</dcterms:created>
  <dcterms:modified xsi:type="dcterms:W3CDTF">2018-03-28T21:02:59Z</dcterms:modified>
</cp:coreProperties>
</file>