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8638-C016-402B-8A74-90BCE0921F30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12A0-C282-46DE-BA1A-084C3F6DD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8638-C016-402B-8A74-90BCE0921F30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12A0-C282-46DE-BA1A-084C3F6DD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8638-C016-402B-8A74-90BCE0921F30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12A0-C282-46DE-BA1A-084C3F6DD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8638-C016-402B-8A74-90BCE0921F30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12A0-C282-46DE-BA1A-084C3F6DD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8638-C016-402B-8A74-90BCE0921F30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12A0-C282-46DE-BA1A-084C3F6DD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8638-C016-402B-8A74-90BCE0921F30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12A0-C282-46DE-BA1A-084C3F6DD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8638-C016-402B-8A74-90BCE0921F30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12A0-C282-46DE-BA1A-084C3F6DD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8638-C016-402B-8A74-90BCE0921F30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12A0-C282-46DE-BA1A-084C3F6DD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8638-C016-402B-8A74-90BCE0921F30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12A0-C282-46DE-BA1A-084C3F6DD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8638-C016-402B-8A74-90BCE0921F30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12A0-C282-46DE-BA1A-084C3F6DD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8638-C016-402B-8A74-90BCE0921F30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12A0-C282-46DE-BA1A-084C3F6DD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98638-C016-402B-8A74-90BCE0921F30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212A0-C282-46DE-BA1A-084C3F6DDB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th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22860"/>
            <a:ext cx="9144000" cy="68808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은 내 호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9400" y="304800"/>
            <a:ext cx="3276600" cy="5334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주님은 내 호흡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95400"/>
            <a:ext cx="3124200" cy="464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주님은 내 호흡 </a:t>
            </a:r>
            <a:r>
              <a:rPr lang="ko-KR" altLang="en-US" sz="2000" b="1" dirty="0" smtClean="0"/>
              <a:t>                주님은 </a:t>
            </a:r>
            <a:r>
              <a:rPr lang="ko-KR" altLang="en-US" sz="2000" b="1" dirty="0" smtClean="0"/>
              <a:t>내 호흡 </a:t>
            </a:r>
            <a:r>
              <a:rPr lang="ko-KR" altLang="en-US" sz="2000" b="1" dirty="0" smtClean="0"/>
              <a:t>                      내 </a:t>
            </a:r>
            <a:r>
              <a:rPr lang="ko-KR" altLang="en-US" sz="2000" b="1" dirty="0" smtClean="0"/>
              <a:t>안에 성령 살아계셔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말씀은 </a:t>
            </a:r>
            <a:r>
              <a:rPr lang="ko-KR" altLang="en-US" sz="2000" b="1" dirty="0" smtClean="0"/>
              <a:t>내 양식 </a:t>
            </a:r>
            <a:r>
              <a:rPr lang="ko-KR" altLang="en-US" sz="2000" b="1" dirty="0" smtClean="0"/>
              <a:t>                      말씀은 </a:t>
            </a:r>
            <a:r>
              <a:rPr lang="ko-KR" altLang="en-US" sz="2000" b="1" dirty="0" smtClean="0"/>
              <a:t>내 양식 </a:t>
            </a:r>
            <a:r>
              <a:rPr lang="ko-KR" altLang="en-US" sz="2000" b="1" dirty="0" smtClean="0"/>
              <a:t>                      생명의 </a:t>
            </a:r>
            <a:r>
              <a:rPr lang="ko-KR" altLang="en-US" sz="2000" b="1" dirty="0" smtClean="0"/>
              <a:t>말씀 나누시네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>
                <a:solidFill>
                  <a:srgbClr val="FF0000"/>
                </a:solidFill>
              </a:rPr>
              <a:t>오 나의 주 난 갈망해요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 오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 없이 난 살 수 없네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주님은 내 호흡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주님은 내 호흡</dc:title>
  <dc:creator>jungyeo park</dc:creator>
  <cp:lastModifiedBy>mary</cp:lastModifiedBy>
  <cp:revision>11</cp:revision>
  <dcterms:created xsi:type="dcterms:W3CDTF">2016-03-27T09:13:39Z</dcterms:created>
  <dcterms:modified xsi:type="dcterms:W3CDTF">2018-04-07T17:28:08Z</dcterms:modified>
</cp:coreProperties>
</file>