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88536-78A1-4EC2-94C7-D84CE74C689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52A62-ED7F-4DD7-905C-5E483183CF4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orthy of It All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93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는 존귀하신 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주는 존귀하신 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4320480" cy="46085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성도와 천사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보좌에 경배해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 장로들 면류관을 드리네 어린 양께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존귀하신 분 주는 존귀하신 분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만물 주께 나와 주께 돌아가니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영광 받으소서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주야로 기도의 향 올라가네  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주는 존귀하신 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주는 존귀하신 분</dc:title>
  <dc:creator>mary</dc:creator>
  <cp:lastModifiedBy>mary</cp:lastModifiedBy>
  <cp:revision>9</cp:revision>
  <dcterms:created xsi:type="dcterms:W3CDTF">2018-03-16T17:41:57Z</dcterms:created>
  <dcterms:modified xsi:type="dcterms:W3CDTF">2018-03-16T20:01:22Z</dcterms:modified>
</cp:coreProperties>
</file>