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61B4-6B24-4B28-85E7-12529EFAF732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8A11-1A42-4EBF-8C94-049F9BA4E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61B4-6B24-4B28-85E7-12529EFAF732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8A11-1A42-4EBF-8C94-049F9BA4E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61B4-6B24-4B28-85E7-12529EFAF732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8A11-1A42-4EBF-8C94-049F9BA4E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61B4-6B24-4B28-85E7-12529EFAF732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8A11-1A42-4EBF-8C94-049F9BA4E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61B4-6B24-4B28-85E7-12529EFAF732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8A11-1A42-4EBF-8C94-049F9BA4E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61B4-6B24-4B28-85E7-12529EFAF732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8A11-1A42-4EBF-8C94-049F9BA4E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61B4-6B24-4B28-85E7-12529EFAF732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8A11-1A42-4EBF-8C94-049F9BA4E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61B4-6B24-4B28-85E7-12529EFAF732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8A11-1A42-4EBF-8C94-049F9BA4E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61B4-6B24-4B28-85E7-12529EFAF732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8A11-1A42-4EBF-8C94-049F9BA4E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61B4-6B24-4B28-85E7-12529EFAF732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8A11-1A42-4EBF-8C94-049F9BA4E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61B4-6B24-4B28-85E7-12529EFAF732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68A11-1A42-4EBF-8C94-049F9BA4E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161B4-6B24-4B28-85E7-12529EFAF732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68A11-1A42-4EBF-8C94-049F9BA4E6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et it Rain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성령의 비가 내리네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90800" y="304800"/>
            <a:ext cx="4191000" cy="609600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성령의 비가 내리네</a:t>
            </a:r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1828800"/>
            <a:ext cx="3200400" cy="274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800" b="1" dirty="0" smtClean="0"/>
              <a:t>성령의 비가 내리네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하늘의 문을 여소서</a:t>
            </a:r>
            <a:br>
              <a:rPr lang="ko-KR" altLang="en-US" sz="2800" b="1" dirty="0" smtClean="0"/>
            </a:br>
            <a:endParaRPr lang="en-US" altLang="ko-KR" sz="2800" b="1" dirty="0" smtClean="0"/>
          </a:p>
          <a:p>
            <a:pPr marL="0" indent="0">
              <a:buNone/>
            </a:pPr>
            <a:r>
              <a:rPr lang="ko-KR" altLang="en-US" sz="2800" b="1" dirty="0" smtClean="0"/>
              <a:t/>
            </a:r>
            <a:br>
              <a:rPr lang="ko-KR" altLang="en-US" sz="2800" b="1" dirty="0" smtClean="0"/>
            </a:br>
            <a:r>
              <a:rPr lang="ko-KR" altLang="en-US" sz="2800" b="1" dirty="0" smtClean="0"/>
              <a:t>성령의 비가 내리네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하늘의 문을 여소서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6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성령의 비가 내리네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성령의 비가 내리네 </dc:title>
  <dc:creator>jungyeo park</dc:creator>
  <cp:lastModifiedBy>mary</cp:lastModifiedBy>
  <cp:revision>11</cp:revision>
  <dcterms:created xsi:type="dcterms:W3CDTF">2016-03-28T11:04:26Z</dcterms:created>
  <dcterms:modified xsi:type="dcterms:W3CDTF">2018-04-04T17:57:16Z</dcterms:modified>
</cp:coreProperties>
</file>