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9788-29D4-4D0C-9927-8D21E0D77906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83801-F6E4-4A40-8336-BC3E287ACF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Satisfy My So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Satisfy My Sou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28600"/>
            <a:ext cx="43434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Satisfy My Soul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6553200" cy="5562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Chorus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You </a:t>
            </a:r>
            <a:r>
              <a:rPr lang="en-US" b="1" dirty="0">
                <a:solidFill>
                  <a:srgbClr val="FF0000"/>
                </a:solidFill>
              </a:rPr>
              <a:t>satisfy my </a:t>
            </a:r>
            <a:r>
              <a:rPr lang="en-US" b="1" dirty="0" smtClean="0">
                <a:solidFill>
                  <a:srgbClr val="FF0000"/>
                </a:solidFill>
              </a:rPr>
              <a:t>soul,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You satisfy my soul,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                   You </a:t>
            </a:r>
            <a:r>
              <a:rPr lang="en-US" b="1" dirty="0" smtClean="0">
                <a:solidFill>
                  <a:srgbClr val="FF0000"/>
                </a:solidFill>
              </a:rPr>
              <a:t>satisfy my soul,  With </a:t>
            </a:r>
            <a:r>
              <a:rPr lang="en-US" b="1" dirty="0">
                <a:solidFill>
                  <a:srgbClr val="FF0000"/>
                </a:solidFill>
              </a:rPr>
              <a:t>Your love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You make my heart sing</a:t>
            </a:r>
            <a:br>
              <a:rPr lang="en-US" b="1" dirty="0"/>
            </a:br>
            <a:r>
              <a:rPr lang="en-US" b="1" dirty="0"/>
              <a:t>You lift me on eagles wings</a:t>
            </a:r>
            <a:br>
              <a:rPr lang="en-US" b="1" dirty="0"/>
            </a:br>
            <a:r>
              <a:rPr lang="en-US" b="1" dirty="0"/>
              <a:t>Just when I thought that my heart it would faint</a:t>
            </a:r>
            <a:br>
              <a:rPr lang="en-US" b="1" dirty="0"/>
            </a:br>
            <a:r>
              <a:rPr lang="en-US" b="1" dirty="0"/>
              <a:t>You take the </a:t>
            </a:r>
            <a:r>
              <a:rPr lang="en-US" b="1" dirty="0" smtClean="0"/>
              <a:t>darkness night </a:t>
            </a:r>
            <a:r>
              <a:rPr lang="en-US" b="1" dirty="0"/>
              <a:t>and turn it to shining light</a:t>
            </a:r>
            <a:br>
              <a:rPr lang="en-US" b="1" dirty="0"/>
            </a:br>
            <a:r>
              <a:rPr lang="en-US" b="1" dirty="0"/>
              <a:t>Just when I</a:t>
            </a:r>
            <a:r>
              <a:rPr lang="en-US" b="1" dirty="0" smtClean="0"/>
              <a:t> </a:t>
            </a:r>
            <a:r>
              <a:rPr lang="en-US" b="1" dirty="0"/>
              <a:t>thought that the night had won</a:t>
            </a:r>
            <a:br>
              <a:rPr lang="en-US" b="1" dirty="0"/>
            </a:b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Bridge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Hallelujah, You make all things beautiful</a:t>
            </a:r>
            <a:br>
              <a:rPr lang="en-US" b="1" dirty="0"/>
            </a:br>
            <a:r>
              <a:rPr lang="en-US" b="1" dirty="0"/>
              <a:t>Hallelujah, trials and testing prove there’s gold</a:t>
            </a:r>
            <a:br>
              <a:rPr lang="en-US" b="1" dirty="0"/>
            </a:br>
            <a:r>
              <a:rPr lang="en-US" b="1" dirty="0"/>
              <a:t>Hallelujah, You turn mourning into </a:t>
            </a:r>
            <a:r>
              <a:rPr lang="en-US" b="1" dirty="0" smtClean="0"/>
              <a:t>joy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Satisfy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Satisfy My Soul</dc:title>
  <dc:creator>jungyeo park</dc:creator>
  <cp:lastModifiedBy>mary</cp:lastModifiedBy>
  <cp:revision>18</cp:revision>
  <dcterms:created xsi:type="dcterms:W3CDTF">2016-03-22T10:15:53Z</dcterms:created>
  <dcterms:modified xsi:type="dcterms:W3CDTF">2018-03-28T21:13:57Z</dcterms:modified>
</cp:coreProperties>
</file>