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5CFDD-3588-41C2-A53C-BB600119C957}" type="datetimeFigureOut">
              <a:rPr lang="en-US" smtClean="0"/>
              <a:pPr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9AA6B-7D8F-444E-9FB1-C895AAAEC8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I survey the wondrous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8600"/>
            <a:ext cx="7467600" cy="5635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When I survey the wondrous cross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077200" cy="5334000"/>
          </a:xfrm>
          <a:noFill/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sz="1900" b="1" dirty="0" smtClean="0"/>
              <a:t>1. When I survey the wondrous cross  on which the Prince of glory died,</a:t>
            </a:r>
          </a:p>
          <a:p>
            <a:pPr marL="514350" indent="-514350">
              <a:buNone/>
            </a:pPr>
            <a:r>
              <a:rPr lang="en-US" sz="1900" b="1" dirty="0"/>
              <a:t> </a:t>
            </a:r>
            <a:r>
              <a:rPr lang="en-US" sz="1900" b="1" dirty="0" smtClean="0"/>
              <a:t>   my richest gain I count but loss, and pour contempt on all my pride.</a:t>
            </a:r>
            <a:br>
              <a:rPr lang="en-US" sz="1900" b="1" dirty="0" smtClean="0"/>
            </a:br>
            <a:endParaRPr lang="en-US" sz="1900" b="1" dirty="0" smtClean="0"/>
          </a:p>
          <a:p>
            <a:pPr>
              <a:buNone/>
            </a:pPr>
            <a:endParaRPr lang="en-US" sz="1900" b="1" dirty="0" smtClean="0"/>
          </a:p>
          <a:p>
            <a:pPr>
              <a:buNone/>
            </a:pPr>
            <a:endParaRPr lang="en-US" sz="1900" b="1" dirty="0" smtClean="0"/>
          </a:p>
          <a:p>
            <a:pPr>
              <a:buNone/>
            </a:pPr>
            <a:r>
              <a:rPr lang="en-US" sz="1900" b="1" dirty="0" smtClean="0"/>
              <a:t>2 .Forbid it, Lord, that I should boast save in the death of Christ, my God!</a:t>
            </a:r>
          </a:p>
          <a:p>
            <a:pPr>
              <a:buNone/>
            </a:pPr>
            <a:r>
              <a:rPr lang="en-US" sz="1900" b="1" dirty="0"/>
              <a:t> </a:t>
            </a:r>
            <a:r>
              <a:rPr lang="en-US" sz="1900" b="1" dirty="0" smtClean="0"/>
              <a:t>   All the vain things that charm me most, I sacrifice them through his blood.</a:t>
            </a:r>
            <a:br>
              <a:rPr lang="en-US" sz="1900" b="1" dirty="0" smtClean="0"/>
            </a:br>
            <a:endParaRPr lang="en-US" sz="1900" b="1" dirty="0" smtClean="0"/>
          </a:p>
          <a:p>
            <a:pPr>
              <a:buNone/>
            </a:pPr>
            <a:endParaRPr lang="en-US" sz="1900" b="1" dirty="0" smtClean="0"/>
          </a:p>
          <a:p>
            <a:pPr>
              <a:buNone/>
            </a:pPr>
            <a:endParaRPr lang="en-US" sz="1900" b="1" dirty="0" smtClean="0"/>
          </a:p>
          <a:p>
            <a:pPr>
              <a:buNone/>
            </a:pPr>
            <a:r>
              <a:rPr lang="en-US" sz="1900" b="1" dirty="0" smtClean="0"/>
              <a:t>3. See, from his head, his hands, his feet, sorrow and love flow mingled down.</a:t>
            </a:r>
          </a:p>
          <a:p>
            <a:pPr>
              <a:buNone/>
            </a:pPr>
            <a:r>
              <a:rPr lang="en-US" sz="1900" b="1" dirty="0"/>
              <a:t> </a:t>
            </a:r>
            <a:r>
              <a:rPr lang="en-US" sz="1900" b="1" dirty="0" smtClean="0"/>
              <a:t>   Did </a:t>
            </a:r>
            <a:r>
              <a:rPr lang="en-US" sz="1900" b="1" dirty="0" err="1" smtClean="0"/>
              <a:t>e'er</a:t>
            </a:r>
            <a:r>
              <a:rPr lang="en-US" sz="1900" b="1" dirty="0" smtClean="0"/>
              <a:t> such love and sorrow meet, or thorns compose so rich a crown?</a:t>
            </a:r>
            <a:br>
              <a:rPr lang="en-US" sz="1900" b="1" dirty="0" smtClean="0"/>
            </a:br>
            <a:endParaRPr lang="en-US" sz="1900" b="1" dirty="0" smtClean="0"/>
          </a:p>
          <a:p>
            <a:pPr>
              <a:buNone/>
            </a:pPr>
            <a:endParaRPr lang="en-US" sz="1900" b="1" dirty="0" smtClean="0"/>
          </a:p>
          <a:p>
            <a:pPr>
              <a:buNone/>
            </a:pPr>
            <a:endParaRPr lang="en-US" sz="1900" b="1" dirty="0" smtClean="0"/>
          </a:p>
          <a:p>
            <a:pPr>
              <a:buNone/>
            </a:pPr>
            <a:r>
              <a:rPr lang="en-US" sz="1900" b="1" dirty="0" smtClean="0"/>
              <a:t>4. Were the whole realm of nature mine, that were a present far too small.</a:t>
            </a:r>
          </a:p>
          <a:p>
            <a:pPr>
              <a:buNone/>
            </a:pPr>
            <a:r>
              <a:rPr lang="en-US" sz="1900" b="1" dirty="0"/>
              <a:t> </a:t>
            </a:r>
            <a:r>
              <a:rPr lang="en-US" sz="1900" b="1" dirty="0" smtClean="0"/>
              <a:t>   Love so amazing, so divine, demands my soul, my life, my all.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I survey the wondrous cross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 survey the wondrous cross</dc:title>
  <dc:creator>jungyeo park</dc:creator>
  <cp:lastModifiedBy>mary</cp:lastModifiedBy>
  <cp:revision>11</cp:revision>
  <dcterms:created xsi:type="dcterms:W3CDTF">2016-03-30T11:01:24Z</dcterms:created>
  <dcterms:modified xsi:type="dcterms:W3CDTF">2018-11-21T20:29:26Z</dcterms:modified>
</cp:coreProperties>
</file>