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267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21D7-362D-43CC-9F7D-45956DD6D8FC}" type="datetimeFigureOut">
              <a:rPr lang="en-US" smtClean="0"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5B506-71C4-466E-8B61-B96E943E0E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21D7-362D-43CC-9F7D-45956DD6D8FC}" type="datetimeFigureOut">
              <a:rPr lang="en-US" smtClean="0"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5B506-71C4-466E-8B61-B96E943E0E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21D7-362D-43CC-9F7D-45956DD6D8FC}" type="datetimeFigureOut">
              <a:rPr lang="en-US" smtClean="0"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5B506-71C4-466E-8B61-B96E943E0E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21D7-362D-43CC-9F7D-45956DD6D8FC}" type="datetimeFigureOut">
              <a:rPr lang="en-US" smtClean="0"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5B506-71C4-466E-8B61-B96E943E0E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21D7-362D-43CC-9F7D-45956DD6D8FC}" type="datetimeFigureOut">
              <a:rPr lang="en-US" smtClean="0"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5B506-71C4-466E-8B61-B96E943E0E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21D7-362D-43CC-9F7D-45956DD6D8FC}" type="datetimeFigureOut">
              <a:rPr lang="en-US" smtClean="0"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5B506-71C4-466E-8B61-B96E943E0E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21D7-362D-43CC-9F7D-45956DD6D8FC}" type="datetimeFigureOut">
              <a:rPr lang="en-US" smtClean="0"/>
              <a:t>2/16/2016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5B506-71C4-466E-8B61-B96E943E0E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21D7-362D-43CC-9F7D-45956DD6D8FC}" type="datetimeFigureOut">
              <a:rPr lang="en-US" smtClean="0"/>
              <a:t>2/16/2016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5B506-71C4-466E-8B61-B96E943E0E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21D7-362D-43CC-9F7D-45956DD6D8FC}" type="datetimeFigureOut">
              <a:rPr lang="en-US" smtClean="0"/>
              <a:t>2/16/2016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5B506-71C4-466E-8B61-B96E943E0E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21D7-362D-43CC-9F7D-45956DD6D8FC}" type="datetimeFigureOut">
              <a:rPr lang="en-US" smtClean="0"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5B506-71C4-466E-8B61-B96E943E0E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21D7-362D-43CC-9F7D-45956DD6D8FC}" type="datetimeFigureOut">
              <a:rPr lang="en-US" smtClean="0"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5B506-71C4-466E-8B61-B96E943E0E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21D7-362D-43CC-9F7D-45956DD6D8FC}" type="datetimeFigureOut">
              <a:rPr lang="en-US" smtClean="0"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5B506-71C4-466E-8B61-B96E943E0E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0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7400" y="228600"/>
            <a:ext cx="5562600" cy="7921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우리는 주의 백성이오니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4114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ko-KR" altLang="en-US" sz="2800" b="1" dirty="0" smtClean="0"/>
              <a:t>우리는 주의 백성이오니</a:t>
            </a:r>
            <a:r>
              <a:rPr lang="en-US" altLang="ko-KR" sz="2800" b="1" dirty="0" smtClean="0"/>
              <a:t>, </a:t>
            </a:r>
            <a:r>
              <a:rPr lang="ko-KR" altLang="en-US" sz="2800" b="1" dirty="0" smtClean="0"/>
              <a:t>주의 그 큰 이름 선포합니다</a:t>
            </a:r>
            <a:r>
              <a:rPr lang="en-US" altLang="ko-KR" sz="2800" b="1" dirty="0" smtClean="0"/>
              <a:t>, </a:t>
            </a:r>
          </a:p>
          <a:p>
            <a:pPr>
              <a:buNone/>
            </a:pPr>
            <a:r>
              <a:rPr lang="ko-KR" altLang="en-US" sz="2800" b="1" dirty="0" smtClean="0"/>
              <a:t>이 곳 어두운 세상에 빛으로 부르셨네</a:t>
            </a:r>
            <a:r>
              <a:rPr lang="en-US" altLang="ko-KR" sz="2800" b="1" dirty="0" smtClean="0"/>
              <a:t>, </a:t>
            </a:r>
          </a:p>
          <a:p>
            <a:pPr>
              <a:buNone/>
            </a:pPr>
            <a:r>
              <a:rPr lang="ko-KR" altLang="en-US" sz="2800" b="1" dirty="0" smtClean="0"/>
              <a:t>주의 얼굴 구할 때 역사하소서</a:t>
            </a:r>
            <a:r>
              <a:rPr lang="en-US" altLang="ko-KR" sz="2800" b="1" dirty="0" smtClean="0"/>
              <a:t>. </a:t>
            </a:r>
          </a:p>
          <a:p>
            <a:pPr>
              <a:buNone/>
            </a:pPr>
            <a:endParaRPr lang="en-US" altLang="ko-KR" sz="2800" b="1" dirty="0" smtClean="0"/>
          </a:p>
          <a:p>
            <a:pPr>
              <a:buNone/>
            </a:pPr>
            <a:endParaRPr lang="en-US" altLang="ko-KR" sz="2800" b="1" dirty="0"/>
          </a:p>
          <a:p>
            <a:pPr>
              <a:buNone/>
            </a:pPr>
            <a:r>
              <a:rPr lang="ko-KR" altLang="en-US" sz="2800" b="1" dirty="0" smtClean="0"/>
              <a:t>교회를 세우시고</a:t>
            </a:r>
            <a:r>
              <a:rPr lang="en-US" altLang="ko-KR" sz="2800" b="1" dirty="0" smtClean="0"/>
              <a:t>, </a:t>
            </a:r>
            <a:r>
              <a:rPr lang="ko-KR" altLang="en-US" sz="2800" b="1" dirty="0" smtClean="0"/>
              <a:t>이 땅 고쳐주소서</a:t>
            </a:r>
            <a:r>
              <a:rPr lang="en-US" altLang="ko-KR" sz="2800" b="1" dirty="0" smtClean="0"/>
              <a:t>, </a:t>
            </a:r>
          </a:p>
          <a:p>
            <a:pPr>
              <a:buNone/>
            </a:pPr>
            <a:r>
              <a:rPr lang="ko-KR" altLang="en-US" sz="2800" b="1" dirty="0" smtClean="0"/>
              <a:t>주님 나라 임하시고</a:t>
            </a:r>
            <a:r>
              <a:rPr lang="en-US" altLang="ko-KR" sz="2800" b="1" dirty="0" smtClean="0"/>
              <a:t>, </a:t>
            </a:r>
            <a:r>
              <a:rPr lang="ko-KR" altLang="en-US" sz="2800" b="1" dirty="0" smtClean="0"/>
              <a:t>주뜻 이뤄지리라</a:t>
            </a:r>
            <a:r>
              <a:rPr lang="en-US" altLang="ko-KR" sz="2800" b="1" dirty="0" smtClean="0"/>
              <a:t>. </a:t>
            </a:r>
            <a:endParaRPr lang="en-US" altLang="ko-K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우리는 주의 백성이오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우리는 주의 백성이오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우리는 주의 백성이오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우리는 주의 백성이오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우리는 주의 백성이오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우리는 주의 백성이오니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우리는 주의 백성이오니</dc:title>
  <dc:creator>jungyeo park</dc:creator>
  <cp:lastModifiedBy>jungyeo park</cp:lastModifiedBy>
  <cp:revision>5</cp:revision>
  <dcterms:created xsi:type="dcterms:W3CDTF">2016-02-16T15:16:55Z</dcterms:created>
  <dcterms:modified xsi:type="dcterms:W3CDTF">2016-02-16T16:22:55Z</dcterms:modified>
</cp:coreProperties>
</file>