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C35E-4CDA-4153-B1C9-F3F1403FE7B1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2B23-5CBA-4696-89BE-5261C4153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C35E-4CDA-4153-B1C9-F3F1403FE7B1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2B23-5CBA-4696-89BE-5261C4153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C35E-4CDA-4153-B1C9-F3F1403FE7B1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2B23-5CBA-4696-89BE-5261C4153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C35E-4CDA-4153-B1C9-F3F1403FE7B1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2B23-5CBA-4696-89BE-5261C4153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C35E-4CDA-4153-B1C9-F3F1403FE7B1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2B23-5CBA-4696-89BE-5261C4153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C35E-4CDA-4153-B1C9-F3F1403FE7B1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2B23-5CBA-4696-89BE-5261C4153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C35E-4CDA-4153-B1C9-F3F1403FE7B1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2B23-5CBA-4696-89BE-5261C4153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C35E-4CDA-4153-B1C9-F3F1403FE7B1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2B23-5CBA-4696-89BE-5261C4153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C35E-4CDA-4153-B1C9-F3F1403FE7B1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2B23-5CBA-4696-89BE-5261C4153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C35E-4CDA-4153-B1C9-F3F1403FE7B1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2B23-5CBA-4696-89BE-5261C4153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C35E-4CDA-4153-B1C9-F3F1403FE7B1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42B23-5CBA-4696-89BE-5261C4153C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EC35E-4CDA-4153-B1C9-F3F1403FE7B1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42B23-5CBA-4696-89BE-5261C4153C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God will make a way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9245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의 가는 길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0400" y="228600"/>
            <a:ext cx="2514600" cy="6096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나의 가는 길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57400" y="1066800"/>
            <a:ext cx="5181600" cy="3429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나의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가는 길  주님 인도하시네 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그는 보이지 않아도  날 위해 일하시네 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주 나의 인도자  항상 함께 하시네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사랑과 힘 베푸시며  인도하시네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인도하시네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)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/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/>
              <a:t>광야에 길을 만드시고 날 인도해 </a:t>
            </a: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>사막에 강 만드신 것 보라 하늘과 땅 변해도 </a:t>
            </a: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>주의 말씀 영원히  내 삶 속에 새 일을 행하리 </a:t>
            </a:r>
            <a:r>
              <a:rPr lang="en-US" altLang="ko-KR" sz="2000" b="1" dirty="0" smtClean="0"/>
              <a:t/>
            </a:r>
            <a:br>
              <a:rPr lang="en-US" altLang="ko-KR" sz="2000" b="1" dirty="0" smtClean="0"/>
            </a:b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28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나의 가는 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나의 가는 길</dc:title>
  <dc:creator>jungyeo park</dc:creator>
  <cp:lastModifiedBy>mary</cp:lastModifiedBy>
  <cp:revision>14</cp:revision>
  <dcterms:created xsi:type="dcterms:W3CDTF">2016-02-06T02:16:11Z</dcterms:created>
  <dcterms:modified xsi:type="dcterms:W3CDTF">2018-03-07T23:49:32Z</dcterms:modified>
</cp:coreProperties>
</file>