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CD972-EF95-457B-A176-A4CD51C9F1CA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F474-2221-4A93-B6F3-BDA67C5BA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CD972-EF95-457B-A176-A4CD51C9F1CA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F474-2221-4A93-B6F3-BDA67C5BA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CD972-EF95-457B-A176-A4CD51C9F1CA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F474-2221-4A93-B6F3-BDA67C5BA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CD972-EF95-457B-A176-A4CD51C9F1CA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F474-2221-4A93-B6F3-BDA67C5BA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CD972-EF95-457B-A176-A4CD51C9F1CA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F474-2221-4A93-B6F3-BDA67C5BA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CD972-EF95-457B-A176-A4CD51C9F1CA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F474-2221-4A93-B6F3-BDA67C5BA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CD972-EF95-457B-A176-A4CD51C9F1CA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F474-2221-4A93-B6F3-BDA67C5BA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CD972-EF95-457B-A176-A4CD51C9F1CA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F474-2221-4A93-B6F3-BDA67C5BA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CD972-EF95-457B-A176-A4CD51C9F1CA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F474-2221-4A93-B6F3-BDA67C5BA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CD972-EF95-457B-A176-A4CD51C9F1CA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F474-2221-4A93-B6F3-BDA67C5BA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CD972-EF95-457B-A176-A4CD51C9F1CA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F474-2221-4A93-B6F3-BDA67C5BA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CD972-EF95-457B-A176-A4CD51C9F1CA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8F474-2221-4A93-B6F3-BDA67C5BAA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are Your Peopl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Are Your Peopl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0" y="457200"/>
            <a:ext cx="44196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are Your People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3000" y="1143000"/>
            <a:ext cx="5943600" cy="3836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We are Your people</a:t>
            </a:r>
          </a:p>
          <a:p>
            <a:pPr marL="0" indent="0">
              <a:buNone/>
            </a:pPr>
            <a:r>
              <a:rPr lang="en-US" sz="2000" b="1" dirty="0" smtClean="0"/>
              <a:t>who are </a:t>
            </a:r>
            <a:r>
              <a:rPr lang="en-US" sz="2000" b="1" dirty="0" err="1" smtClean="0"/>
              <a:t>call'd</a:t>
            </a:r>
            <a:r>
              <a:rPr lang="en-US" sz="2000" b="1" dirty="0" smtClean="0"/>
              <a:t> by Your name</a:t>
            </a:r>
          </a:p>
          <a:p>
            <a:pPr marL="0" indent="0">
              <a:buNone/>
            </a:pPr>
            <a:r>
              <a:rPr lang="en-US" sz="2000" b="1" dirty="0" smtClean="0"/>
              <a:t>We call upon </a:t>
            </a:r>
            <a:r>
              <a:rPr lang="en-US" sz="2000" b="1" dirty="0" smtClean="0"/>
              <a:t>You </a:t>
            </a:r>
            <a:r>
              <a:rPr lang="en-US" sz="2000" b="1" dirty="0" smtClean="0"/>
              <a:t>now</a:t>
            </a:r>
          </a:p>
          <a:p>
            <a:pPr marL="0" indent="0">
              <a:buNone/>
            </a:pPr>
            <a:r>
              <a:rPr lang="en-US" sz="2000" b="1" dirty="0" smtClean="0"/>
              <a:t>to </a:t>
            </a:r>
            <a:r>
              <a:rPr lang="en-US" sz="2000" b="1" dirty="0" smtClean="0"/>
              <a:t>declare Your fame</a:t>
            </a:r>
          </a:p>
          <a:p>
            <a:pPr marL="0" indent="0">
              <a:buNone/>
            </a:pPr>
            <a:r>
              <a:rPr lang="en-US" sz="2000" b="1" dirty="0" smtClean="0"/>
              <a:t>In this nation of darkness You’ve </a:t>
            </a:r>
            <a:r>
              <a:rPr lang="en-US" sz="2000" b="1" dirty="0" err="1" smtClean="0"/>
              <a:t>call’d</a:t>
            </a:r>
            <a:r>
              <a:rPr lang="en-US" sz="2000" b="1" dirty="0" smtClean="0"/>
              <a:t> us to be light</a:t>
            </a:r>
          </a:p>
          <a:p>
            <a:pPr marL="0" indent="0">
              <a:buNone/>
            </a:pPr>
            <a:r>
              <a:rPr lang="en-US" sz="2000" b="1" dirty="0" smtClean="0"/>
              <a:t>As we seek Your face, Lord stir up Your </a:t>
            </a:r>
            <a:r>
              <a:rPr lang="en-US" sz="2000" b="1" dirty="0" smtClean="0"/>
              <a:t>might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Build Your church and heal this land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Let Your kingdom come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Build Your church and heal this land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Let Your will be done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69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are Your People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are Your People </dc:title>
  <dc:creator>jungyeo park</dc:creator>
  <cp:lastModifiedBy>mary</cp:lastModifiedBy>
  <cp:revision>10</cp:revision>
  <dcterms:created xsi:type="dcterms:W3CDTF">2016-02-16T15:17:48Z</dcterms:created>
  <dcterms:modified xsi:type="dcterms:W3CDTF">2021-01-21T21:50:06Z</dcterms:modified>
</cp:coreProperties>
</file>