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FD6DA-4B21-4212-A30C-111B69F145A0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05272-4F36-4A73-AE20-F4936A91E6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FD6DA-4B21-4212-A30C-111B69F145A0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05272-4F36-4A73-AE20-F4936A91E6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FD6DA-4B21-4212-A30C-111B69F145A0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05272-4F36-4A73-AE20-F4936A91E6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FD6DA-4B21-4212-A30C-111B69F145A0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05272-4F36-4A73-AE20-F4936A91E6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FD6DA-4B21-4212-A30C-111B69F145A0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05272-4F36-4A73-AE20-F4936A91E6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FD6DA-4B21-4212-A30C-111B69F145A0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05272-4F36-4A73-AE20-F4936A91E6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FD6DA-4B21-4212-A30C-111B69F145A0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05272-4F36-4A73-AE20-F4936A91E6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FD6DA-4B21-4212-A30C-111B69F145A0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05272-4F36-4A73-AE20-F4936A91E6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FD6DA-4B21-4212-A30C-111B69F145A0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05272-4F36-4A73-AE20-F4936A91E6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FD6DA-4B21-4212-A30C-111B69F145A0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05272-4F36-4A73-AE20-F4936A91E6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FD6DA-4B21-4212-A30C-111B69F145A0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05272-4F36-4A73-AE20-F4936A91E6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5FD6DA-4B21-4212-A30C-111B69F145A0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05272-4F36-4A73-AE20-F4936A91E6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DRAW ME CLOSE1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님 곁으로 날 이끄소서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228600"/>
            <a:ext cx="4648200" cy="533400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주님 곁으로 날 이끄소서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19200" y="1219200"/>
            <a:ext cx="3352800" cy="3810000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o-KR" altLang="en-US" sz="1800" b="1" dirty="0" smtClean="0"/>
              <a:t>주님 곁으로 날 이끄소서 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내 모든 것 다 드리며                        주 음성 듣기 원하네 </a:t>
            </a: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/>
            </a:r>
            <a:br>
              <a:rPr lang="ko-KR" altLang="en-US" sz="1800" b="1" dirty="0" smtClean="0"/>
            </a:br>
            <a:r>
              <a:rPr lang="ko-KR" altLang="en-US" sz="1800" b="1" dirty="0" smtClean="0"/>
              <a:t>나의 참 </a:t>
            </a:r>
            <a:r>
              <a:rPr lang="ko-KR" altLang="en-US" sz="1800" b="1" dirty="0" smtClean="0"/>
              <a:t>소망 그 </a:t>
            </a:r>
            <a:r>
              <a:rPr lang="ko-KR" altLang="en-US" sz="1800" b="1" dirty="0" smtClean="0"/>
              <a:t>무엇과도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바꿀 수 없는 주 사랑                    그 품안에 나 안기리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주님의 길로 인도 하소서</a:t>
            </a:r>
            <a:br>
              <a:rPr lang="ko-KR" altLang="en-US" sz="1800" b="1" dirty="0" smtClean="0"/>
            </a:br>
            <a:endParaRPr lang="en-US" altLang="ko-KR" sz="1800" b="1" dirty="0" smtClean="0"/>
          </a:p>
          <a:p>
            <a:pPr marL="0" indent="0">
              <a:buNone/>
            </a:pP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>
                <a:solidFill>
                  <a:srgbClr val="FF0000"/>
                </a:solidFill>
              </a:rPr>
              <a:t>후렴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주님 만이 내 모든 것 되시니 주님 만을 더 알게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하소서</a:t>
            </a:r>
            <a:endParaRPr lang="en-US" altLang="ko-KR" sz="1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8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주님 곁으로 날 이끄소서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주님 곁으로 날 이끄소서</dc:title>
  <dc:creator>jungyeo park</dc:creator>
  <cp:lastModifiedBy>mary</cp:lastModifiedBy>
  <cp:revision>19</cp:revision>
  <dcterms:created xsi:type="dcterms:W3CDTF">2016-01-12T11:31:48Z</dcterms:created>
  <dcterms:modified xsi:type="dcterms:W3CDTF">2020-09-15T18:59:10Z</dcterms:modified>
</cp:coreProperties>
</file>