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E93D4-DBC1-4FE8-A514-524E6D09E40C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7AB9D-F900-4C82-8EEE-E2FEB617D8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ve a Story to Tell to the Nation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옳은 길 따르라 의의길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6388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옳은 길 따르라 의의길을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6172200" cy="43434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1.  </a:t>
            </a:r>
            <a:r>
              <a:rPr lang="ko-KR" altLang="en-US" sz="1800" b="1" dirty="0" smtClean="0"/>
              <a:t>옳은 길 따르라 의의 길을 세계 만민의 참된 길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    이 길 따라서 살기를 온 세계에 전하세 만 백성이 나갈 길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266700" indent="-266700">
              <a:buNone/>
              <a:tabLst>
                <a:tab pos="266700" algn="l"/>
              </a:tabLst>
            </a:pPr>
            <a:r>
              <a:rPr lang="ko-KR" altLang="en-US" sz="1800" b="1" dirty="0" smtClean="0">
                <a:solidFill>
                  <a:srgbClr val="FF0000"/>
                </a:solidFill>
              </a:rPr>
              <a:t>    후렴                                                                                                                어둔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밤 지나고 동튼다 환한 빛 보아라 저 빛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예수의 나라 이 땅에 곧 오겠네 오겠네</a:t>
            </a:r>
            <a:endParaRPr lang="en-US" sz="1800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2.  </a:t>
            </a:r>
            <a:r>
              <a:rPr lang="ko-KR" altLang="en-US" sz="1800" b="1" dirty="0" smtClean="0"/>
              <a:t>주 예수 따르라 승리의 주 세계 만민이 나아갈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길과 진리요 참 생명 네 창검을 부수고 다 따르라 화평왕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놀라운 이 소식 알리어라 세계 만민을 구하려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    내 주 예수를 보내신 참 사랑의 하나님 만백성이 따를길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514350" indent="-514350">
              <a:buAutoNum type="arabicPeriod" startAt="3"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4.  </a:t>
            </a:r>
            <a:r>
              <a:rPr lang="ko-KR" altLang="en-US" sz="1800" b="1" dirty="0" smtClean="0"/>
              <a:t>고난길 헤치고 찾아온 길 많은 백성을 구한 길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모두 나와서 믿으면 온 세상이 마침내 이진리에살겠네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옳은 길 따르라 의의길을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옳은 길 따르라 의의길을</dc:title>
  <dc:creator>user</dc:creator>
  <cp:lastModifiedBy>mary</cp:lastModifiedBy>
  <cp:revision>8</cp:revision>
  <dcterms:created xsi:type="dcterms:W3CDTF">2016-01-04T01:39:07Z</dcterms:created>
  <dcterms:modified xsi:type="dcterms:W3CDTF">2018-11-21T20:58:55Z</dcterms:modified>
</cp:coreProperties>
</file>