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46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014D2-9CCB-445A-9C30-C06D73BA85F6}" type="datetimeFigureOut">
              <a:rPr lang="en-US" smtClean="0"/>
              <a:pPr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25EB5-00F0-418A-9B6B-2F637B114B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3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5105400" cy="533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Sweet hour of prayer!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9144000" cy="3886200"/>
          </a:xfrm>
        </p:spPr>
        <p:txBody>
          <a:bodyPr>
            <a:noAutofit/>
          </a:bodyPr>
          <a:lstStyle/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Sweet hour </a:t>
            </a:r>
            <a:r>
              <a:rPr lang="en-US" sz="2100" b="1" dirty="0" smtClean="0">
                <a:solidFill>
                  <a:schemeClr val="tx1"/>
                </a:solidFill>
              </a:rPr>
              <a:t>of prayer! sweet hour of prayer! That calls me from a world of care,</a:t>
            </a:r>
            <a:r>
              <a:rPr lang="en-US" sz="2300" b="1" dirty="0" smtClean="0">
                <a:solidFill>
                  <a:schemeClr val="tx1"/>
                </a:solidFill>
              </a:rPr>
              <a:t/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And bids me at my Father’s throne Make all my wants and wishes known.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In seasons of distress and grief, My soul has often found relief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And oft escaped the tempter’s snare By thy return, sweet hour of prayer!</a:t>
            </a:r>
          </a:p>
          <a:p>
            <a:pPr algn="l"/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endParaRPr lang="en-US" sz="2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300" b="1" dirty="0" smtClean="0">
                <a:solidFill>
                  <a:schemeClr val="tx1"/>
                </a:solidFill>
              </a:rPr>
              <a:t>Sweet </a:t>
            </a:r>
            <a:r>
              <a:rPr lang="en-US" sz="2100" b="1" dirty="0" smtClean="0">
                <a:solidFill>
                  <a:schemeClr val="tx1"/>
                </a:solidFill>
              </a:rPr>
              <a:t>hour of prayer! sweet hour of prayer! </a:t>
            </a:r>
            <a:r>
              <a:rPr lang="en-US" sz="2300" b="1" dirty="0" smtClean="0">
                <a:solidFill>
                  <a:schemeClr val="tx1"/>
                </a:solidFill>
              </a:rPr>
              <a:t>Thy wings shall my petition bear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To Him whose truth and faithfulness Engage the waiting soul to bless.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And since He bids me seek His face, Believe His Word and trust His grace,</a:t>
            </a:r>
            <a:br>
              <a:rPr lang="en-US" sz="2300" b="1" dirty="0" smtClean="0">
                <a:solidFill>
                  <a:schemeClr val="tx1"/>
                </a:solidFill>
              </a:rPr>
            </a:br>
            <a:r>
              <a:rPr lang="en-US" sz="2300" b="1" dirty="0" smtClean="0">
                <a:solidFill>
                  <a:schemeClr val="tx1"/>
                </a:solidFill>
              </a:rPr>
              <a:t>I’ll cast on Him my every care, And wait for thee, sweet hour of prayer!</a:t>
            </a:r>
            <a:endParaRPr lang="en-US" sz="2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et hour of prayer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et hour of prayer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Sweet hour of prayer!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 hour of prayer!</dc:title>
  <dc:creator>user</dc:creator>
  <cp:lastModifiedBy>user</cp:lastModifiedBy>
  <cp:revision>5</cp:revision>
  <dcterms:created xsi:type="dcterms:W3CDTF">2015-12-11T08:01:22Z</dcterms:created>
  <dcterms:modified xsi:type="dcterms:W3CDTF">2016-10-05T19:57:57Z</dcterms:modified>
</cp:coreProperties>
</file>