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E137-2F17-4158-8CB3-24F87E7F773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C159-6664-44A1-84C7-F740D295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E137-2F17-4158-8CB3-24F87E7F773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C159-6664-44A1-84C7-F740D295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E137-2F17-4158-8CB3-24F87E7F773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C159-6664-44A1-84C7-F740D295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E137-2F17-4158-8CB3-24F87E7F773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C159-6664-44A1-84C7-F740D295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E137-2F17-4158-8CB3-24F87E7F773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C159-6664-44A1-84C7-F740D295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E137-2F17-4158-8CB3-24F87E7F773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C159-6664-44A1-84C7-F740D295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E137-2F17-4158-8CB3-24F87E7F773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C159-6664-44A1-84C7-F740D295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E137-2F17-4158-8CB3-24F87E7F773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C159-6664-44A1-84C7-F740D295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E137-2F17-4158-8CB3-24F87E7F773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C159-6664-44A1-84C7-F740D295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E137-2F17-4158-8CB3-24F87E7F773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C159-6664-44A1-84C7-F740D295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E137-2F17-4158-8CB3-24F87E7F773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C159-6664-44A1-84C7-F740D295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CE137-2F17-4158-8CB3-24F87E7F773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5C159-6664-44A1-84C7-F740D295DA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 내가 알기 전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Have Found a Frien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0"/>
            <a:ext cx="44196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I've Found a Friend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533400"/>
            <a:ext cx="8153400" cy="4953000"/>
          </a:xfrm>
        </p:spPr>
        <p:txBody>
          <a:bodyPr>
            <a:noAutofit/>
          </a:bodyPr>
          <a:lstStyle/>
          <a:p>
            <a:pPr marL="225425" indent="-225425">
              <a:buNone/>
            </a:pPr>
            <a:r>
              <a:rPr lang="en-US" sz="2000" b="1" dirty="0" smtClean="0"/>
              <a:t>1. I’ve found a Friend, oh, such a Friend!   He loved me ere I knew Him;</a:t>
            </a:r>
            <a:br>
              <a:rPr lang="en-US" sz="2000" b="1" dirty="0" smtClean="0"/>
            </a:br>
            <a:r>
              <a:rPr lang="en-US" sz="2000" b="1" dirty="0" smtClean="0"/>
              <a:t>He drew me with the cords of love,  And thus He bound me to Him.</a:t>
            </a:r>
            <a:br>
              <a:rPr lang="en-US" sz="2000" b="1" dirty="0" smtClean="0"/>
            </a:br>
            <a:r>
              <a:rPr lang="en-US" sz="2000" b="1" dirty="0" smtClean="0"/>
              <a:t>And round my heart still closely twine </a:t>
            </a:r>
            <a:r>
              <a:rPr lang="en-US" sz="2000" b="1" dirty="0" smtClean="0"/>
              <a:t>Those </a:t>
            </a:r>
            <a:r>
              <a:rPr lang="en-US" sz="2000" b="1" dirty="0" smtClean="0"/>
              <a:t>ties which naught can sever,</a:t>
            </a:r>
            <a:br>
              <a:rPr lang="en-US" sz="2000" b="1" dirty="0" smtClean="0"/>
            </a:br>
            <a:r>
              <a:rPr lang="en-US" sz="2000" b="1" dirty="0" smtClean="0"/>
              <a:t>For I am His, and He is mine,  Forever and forever.</a:t>
            </a:r>
          </a:p>
          <a:p>
            <a:pPr marL="225425" indent="-225425">
              <a:buNone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225425" indent="-225425">
              <a:buNone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I’ve found a Friend, oh, such a Friend!   He bled, He died to save me;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not alone the gift of life,  But His own self He gave me.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Naught that I have my own I call,  I hold it for the Giver;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heart, my strength, my life, my all, Are His, and His forever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225425" indent="-225425">
              <a:buNone/>
            </a:pP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5425" indent="-225425">
              <a:buNone/>
            </a:pPr>
            <a:r>
              <a:rPr lang="en-US" sz="2000" b="1" dirty="0" smtClean="0"/>
              <a:t>3. I've </a:t>
            </a:r>
            <a:r>
              <a:rPr lang="en-US" sz="2000" b="1" dirty="0" smtClean="0"/>
              <a:t>found a Friend; oh, such a Friend! All power to Him is given; </a:t>
            </a:r>
            <a:r>
              <a:rPr lang="en-US" sz="2000" b="1" dirty="0" smtClean="0"/>
              <a:t>                To </a:t>
            </a:r>
            <a:r>
              <a:rPr lang="en-US" sz="2000" b="1" dirty="0" smtClean="0"/>
              <a:t>guard me on my upward course, And bring me safe to heaven. </a:t>
            </a:r>
            <a:r>
              <a:rPr lang="en-US" sz="2000" b="1" dirty="0" smtClean="0"/>
              <a:t>                   The </a:t>
            </a:r>
            <a:r>
              <a:rPr lang="en-US" sz="2000" b="1" dirty="0" smtClean="0"/>
              <a:t>eternal glories gleam afar, To nerve my faint endeavor; </a:t>
            </a:r>
            <a:r>
              <a:rPr lang="en-US" sz="2000" b="1" dirty="0" smtClean="0"/>
              <a:t>                                 So </a:t>
            </a:r>
            <a:r>
              <a:rPr lang="en-US" sz="2000" b="1" dirty="0" smtClean="0"/>
              <a:t>now to watch, to work, to war, And then to rest forever. </a:t>
            </a:r>
            <a:endParaRPr lang="en-US" sz="2000" b="1" dirty="0" smtClean="0"/>
          </a:p>
          <a:p>
            <a:pPr marL="225425" indent="-225425">
              <a:buNone/>
            </a:pPr>
            <a:endParaRPr lang="en-US" sz="2000" b="1" dirty="0" smtClean="0"/>
          </a:p>
          <a:p>
            <a:pPr marL="225425" indent="-225425">
              <a:buNone/>
            </a:pPr>
            <a:r>
              <a:rPr lang="en-US" sz="2000" b="1" dirty="0" smtClean="0"/>
              <a:t>4. </a:t>
            </a:r>
            <a:r>
              <a:rPr lang="en-US" sz="2000" b="1" dirty="0" smtClean="0"/>
              <a:t>I've found a Friend; oh, such a Friend! So kind, and true, and tender, </a:t>
            </a:r>
            <a:r>
              <a:rPr lang="en-US" sz="2000" b="1" dirty="0" smtClean="0"/>
              <a:t>              So </a:t>
            </a:r>
            <a:r>
              <a:rPr lang="en-US" sz="2000" b="1" dirty="0" smtClean="0"/>
              <a:t>wise a counselor and guide, So mighty a defender. </a:t>
            </a:r>
            <a:r>
              <a:rPr lang="en-US" sz="2000" b="1" dirty="0" smtClean="0"/>
              <a:t>                                             From </a:t>
            </a:r>
            <a:r>
              <a:rPr lang="en-US" sz="2000" b="1" dirty="0" smtClean="0"/>
              <a:t>Him, who </a:t>
            </a:r>
            <a:r>
              <a:rPr lang="en-US" sz="2000" b="1" dirty="0" err="1" smtClean="0"/>
              <a:t>loveth</a:t>
            </a:r>
            <a:r>
              <a:rPr lang="en-US" sz="2000" b="1" dirty="0" smtClean="0"/>
              <a:t> me so well, What power my soul can sever? </a:t>
            </a:r>
            <a:r>
              <a:rPr lang="en-US" sz="2000" b="1" dirty="0" smtClean="0"/>
              <a:t>              Shall </a:t>
            </a:r>
            <a:r>
              <a:rPr lang="en-US" sz="2000" b="1" dirty="0" smtClean="0"/>
              <a:t>life or death, or earth, or hell? No; I am His forever.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I've Found a Friend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I've Found a Friend</dc:title>
  <dc:creator>user</dc:creator>
  <cp:lastModifiedBy>user</cp:lastModifiedBy>
  <cp:revision>11</cp:revision>
  <dcterms:created xsi:type="dcterms:W3CDTF">2015-12-26T04:19:03Z</dcterms:created>
  <dcterms:modified xsi:type="dcterms:W3CDTF">2019-09-10T14:13:35Z</dcterms:modified>
</cp:coreProperties>
</file>