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02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7E72D-AAA0-4109-BBCB-13B22ED8F4E8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541A0-942F-450C-8B33-373DC381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 love thy kingdom lo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1"/>
            <a:ext cx="9144000" cy="2286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5257800" cy="639762"/>
          </a:xfrm>
        </p:spPr>
        <p:txBody>
          <a:bodyPr>
            <a:normAutofit fontScale="90000"/>
          </a:bodyPr>
          <a:lstStyle/>
          <a:p>
            <a:r>
              <a:rPr lang="nn-NO" b="1" dirty="0" smtClean="0">
                <a:solidFill>
                  <a:srgbClr val="FF0000"/>
                </a:solidFill>
              </a:rPr>
              <a:t>I love thy kingdom lord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09600"/>
            <a:ext cx="7696200" cy="5334000"/>
          </a:xfrm>
        </p:spPr>
        <p:txBody>
          <a:bodyPr>
            <a:normAutofit fontScale="62500" lnSpcReduction="20000"/>
          </a:bodyPr>
          <a:lstStyle/>
          <a:p>
            <a:pPr marL="225425" indent="-225425">
              <a:buAutoNum type="arabicPeriod"/>
            </a:pPr>
            <a:r>
              <a:rPr lang="en-US" b="1" dirty="0" smtClean="0"/>
              <a:t>  I love thy kingdom, Lord,  the house of </a:t>
            </a:r>
            <a:r>
              <a:rPr lang="en-US" b="1" dirty="0" err="1" smtClean="0"/>
              <a:t>thine</a:t>
            </a:r>
            <a:r>
              <a:rPr lang="en-US" b="1" dirty="0" smtClean="0"/>
              <a:t>  abode, </a:t>
            </a:r>
            <a:br>
              <a:rPr lang="en-US" b="1" dirty="0" smtClean="0"/>
            </a:br>
            <a:r>
              <a:rPr lang="en-US" b="1" dirty="0" smtClean="0"/>
              <a:t>  the church our blest Redeemer saved  with his own precious blood.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225425" indent="-225425">
              <a:buNone/>
            </a:pPr>
            <a:r>
              <a:rPr lang="en-US" b="1" dirty="0" smtClean="0"/>
              <a:t>2.  I love thy church, O God!  Her walls before thee stand </a:t>
            </a:r>
            <a:br>
              <a:rPr lang="en-US" b="1" dirty="0" smtClean="0"/>
            </a:br>
            <a:r>
              <a:rPr lang="en-US" b="1" dirty="0" smtClean="0"/>
              <a:t>  dear as the apple of </a:t>
            </a:r>
            <a:r>
              <a:rPr lang="en-US" b="1" dirty="0" err="1" smtClean="0"/>
              <a:t>thine</a:t>
            </a:r>
            <a:r>
              <a:rPr lang="en-US" b="1" dirty="0" smtClean="0"/>
              <a:t>  eye,  and graven on thy hand.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225425" indent="-225425">
              <a:buNone/>
            </a:pPr>
            <a:r>
              <a:rPr lang="en-US" b="1" dirty="0" smtClean="0"/>
              <a:t>3.  Beyond my highest joy I prize her heavenly ways</a:t>
            </a:r>
            <a:br>
              <a:rPr lang="en-US" b="1" dirty="0" smtClean="0"/>
            </a:br>
            <a:r>
              <a:rPr lang="en-US" b="1" dirty="0" smtClean="0"/>
              <a:t>  Her sweet communion, solemn </a:t>
            </a:r>
            <a:r>
              <a:rPr lang="en-US" b="1" dirty="0" err="1" smtClean="0"/>
              <a:t>vows,Her</a:t>
            </a:r>
            <a:r>
              <a:rPr lang="en-US" b="1" dirty="0" smtClean="0"/>
              <a:t> hymns of love and praise.</a:t>
            </a:r>
          </a:p>
          <a:p>
            <a:pPr marL="514350" indent="-514350">
              <a:buAutoNum type="arabicPeriod" startAt="2"/>
            </a:pPr>
            <a:endParaRPr lang="en-US" b="1" dirty="0" smtClean="0"/>
          </a:p>
          <a:p>
            <a:pPr marL="514350" indent="-514350">
              <a:buAutoNum type="arabicPeriod" startAt="2"/>
            </a:pPr>
            <a:endParaRPr lang="en-US" b="1" dirty="0" smtClean="0"/>
          </a:p>
          <a:p>
            <a:pPr marL="514350" indent="-514350">
              <a:buNone/>
            </a:pPr>
            <a:r>
              <a:rPr lang="en-US" b="1" dirty="0" smtClean="0"/>
              <a:t>4.  For her my tears shall fall,  for her my prayers ascend, </a:t>
            </a:r>
            <a:endParaRPr lang="en-US" b="1" dirty="0"/>
          </a:p>
          <a:p>
            <a:pPr marL="514350" indent="-514350">
              <a:buNone/>
            </a:pPr>
            <a:r>
              <a:rPr lang="en-US" b="1" dirty="0" smtClean="0"/>
              <a:t>      to her my cares and toils be given,  till toils and cares shall end. </a:t>
            </a:r>
          </a:p>
          <a:p>
            <a:pPr marL="225425" indent="-225425">
              <a:buAutoNum type="arabicPeriod" startAt="3"/>
            </a:pPr>
            <a:endParaRPr lang="en-US" b="1" dirty="0" smtClean="0"/>
          </a:p>
          <a:p>
            <a:pPr marL="225425" indent="-225425">
              <a:buAutoNum type="arabicPeriod" startAt="3"/>
            </a:pPr>
            <a:endParaRPr lang="en-US" b="1" dirty="0" smtClean="0"/>
          </a:p>
          <a:p>
            <a:pPr marL="225425" indent="-225425">
              <a:buNone/>
            </a:pPr>
            <a:r>
              <a:rPr lang="en-US" b="1" dirty="0" smtClean="0">
                <a:solidFill>
                  <a:schemeClr val="bg1"/>
                </a:solidFill>
              </a:rPr>
              <a:t>5.  Jesus, Thou Friend Divine, Our Savior and our King,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  Thy hand from every snare and foe Shall great deliverance bring</a:t>
            </a:r>
            <a:r>
              <a:rPr lang="en-US" b="1" dirty="0" smtClean="0"/>
              <a:t>.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love thy kingdom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love thy kingdom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love thy kingdom lord </dc:title>
  <dc:creator>user</dc:creator>
  <cp:lastModifiedBy>user</cp:lastModifiedBy>
  <cp:revision>7</cp:revision>
  <dcterms:created xsi:type="dcterms:W3CDTF">2015-12-09T17:50:47Z</dcterms:created>
  <dcterms:modified xsi:type="dcterms:W3CDTF">2015-12-09T18:40:48Z</dcterms:modified>
</cp:coreProperties>
</file>