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6B982-BF7E-41DF-A7AD-9D68B1450C5F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to Tell the Story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0"/>
            <a:ext cx="5791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I Love to Tell the Story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762000"/>
            <a:ext cx="5867400" cy="4191000"/>
          </a:xfrm>
        </p:spPr>
        <p:txBody>
          <a:bodyPr>
            <a:noAutofit/>
          </a:bodyPr>
          <a:lstStyle/>
          <a:p>
            <a:pPr marL="120650" indent="-12065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 1.  I love to tell the story of unseen things above,</a:t>
            </a:r>
          </a:p>
          <a:p>
            <a:pPr marL="120650" indent="-12065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Of Jesus and His glory, of Jesus and His love.</a:t>
            </a:r>
          </a:p>
          <a:p>
            <a:pPr marL="120650" indent="-12065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I love to tell the story, because I know ’tis true;</a:t>
            </a:r>
          </a:p>
          <a:p>
            <a:pPr marL="120650" indent="-12065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It satisfies my longings as nothing else can do.</a:t>
            </a:r>
          </a:p>
          <a:p>
            <a:pPr marL="120650" indent="-120650">
              <a:buNone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Refrain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I love to tell the story, ’twill be my theme in glory,</a:t>
            </a:r>
            <a:b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To tell the old, old story of Jesus and His love.</a:t>
            </a:r>
          </a:p>
          <a:p>
            <a:pPr marL="120650" indent="-120650">
              <a:buNone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120650" indent="-12065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 2.  I love to tell the story; more wonderful it seems</a:t>
            </a:r>
          </a:p>
          <a:p>
            <a:pPr marL="120650" indent="-12065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Than all the golden fancies of all our golden dreams. </a:t>
            </a:r>
          </a:p>
          <a:p>
            <a:pPr marL="120650" indent="-12065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I love to tell the story, it did so much for me;</a:t>
            </a:r>
          </a:p>
          <a:p>
            <a:pPr marL="120650" indent="-12065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And that is just the reason I tell it now to thee.</a:t>
            </a:r>
          </a:p>
          <a:p>
            <a:pPr marL="120650" indent="-120650">
              <a:buNone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  <a:p>
            <a:pPr marL="120650" indent="-120650">
              <a:buNone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 3.  I love to tell the story, for those who know it best</a:t>
            </a:r>
          </a:p>
          <a:p>
            <a:pPr marL="120650" indent="-120650">
              <a:buNone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Seem hungering and thirsting to hear it like the rest.</a:t>
            </a:r>
          </a:p>
          <a:p>
            <a:pPr marL="120650" indent="-120650">
              <a:buNone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And when, in scenes of glory, I sing the new, new song,</a:t>
            </a:r>
          </a:p>
          <a:p>
            <a:pPr marL="120650" indent="-120650">
              <a:buNone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’Twill be the old, old story that I have loved so long.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Love to Tell the Story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Love to Tell the Story</dc:title>
  <dc:creator>user</dc:creator>
  <cp:lastModifiedBy>FRONT</cp:lastModifiedBy>
  <cp:revision>14</cp:revision>
  <dcterms:created xsi:type="dcterms:W3CDTF">2015-12-17T06:31:24Z</dcterms:created>
  <dcterms:modified xsi:type="dcterms:W3CDTF">2024-02-07T15:07:16Z</dcterms:modified>
</cp:coreProperties>
</file>