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36706-E621-4813-8348-8046C5D56A11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CD252-4B61-4B57-868A-261E6723142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친절한 팔에 안기세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267744" y="188640"/>
            <a:ext cx="4752528" cy="54868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주의 친절한 팔에 안기세</a:t>
            </a:r>
            <a:endParaRPr lang="ko-KR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827584" y="1196752"/>
            <a:ext cx="5580112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1800" b="1" dirty="0" smtClean="0">
                <a:latin typeface="맑은 고딕" pitchFamily="50" charset="-127"/>
                <a:ea typeface="맑은 고딕" pitchFamily="50" charset="-127"/>
              </a:rPr>
              <a:t>주의 </a:t>
            </a:r>
            <a:r>
              <a:rPr lang="ko-KR" altLang="en-US" sz="1800" b="1" dirty="0" smtClean="0">
                <a:latin typeface="맑은 고딕" pitchFamily="50" charset="-127"/>
                <a:ea typeface="맑은 고딕" pitchFamily="50" charset="-127"/>
              </a:rPr>
              <a:t>친절한 팔에 안기세 우리 맘이 </a:t>
            </a:r>
            <a:r>
              <a:rPr lang="ko-KR" altLang="en-US" sz="1800" b="1" dirty="0" smtClean="0">
                <a:latin typeface="맑은 고딕" pitchFamily="50" charset="-127"/>
                <a:ea typeface="맑은 고딕" pitchFamily="50" charset="-127"/>
              </a:rPr>
              <a:t>평안하리니     항상 </a:t>
            </a:r>
            <a:r>
              <a:rPr lang="ko-KR" altLang="en-US" sz="1800" b="1" dirty="0" smtClean="0">
                <a:latin typeface="맑은 고딕" pitchFamily="50" charset="-127"/>
                <a:ea typeface="맑은 고딕" pitchFamily="50" charset="-127"/>
              </a:rPr>
              <a:t>기쁘고 복이 되겠네</a:t>
            </a:r>
            <a:r>
              <a:rPr lang="en-US" altLang="ko-KR" sz="1800" b="1" dirty="0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800" b="1" dirty="0" smtClean="0">
                <a:latin typeface="맑은 고딕" pitchFamily="50" charset="-127"/>
                <a:ea typeface="맑은 고딕" pitchFamily="50" charset="-127"/>
              </a:rPr>
              <a:t>영원 하신 팔에 안기세</a:t>
            </a:r>
            <a:r>
              <a:rPr lang="en-US" altLang="ko-KR" sz="1800" b="1" dirty="0" smtClean="0">
                <a:latin typeface="맑은 고딕" pitchFamily="50" charset="-127"/>
                <a:ea typeface="맑은 고딕" pitchFamily="50" charset="-127"/>
              </a:rPr>
              <a:t>.</a:t>
            </a:r>
            <a:br>
              <a:rPr lang="en-US" altLang="ko-KR" sz="1800" b="1" dirty="0" smtClean="0">
                <a:latin typeface="맑은 고딕" pitchFamily="50" charset="-127"/>
                <a:ea typeface="맑은 고딕" pitchFamily="50" charset="-127"/>
              </a:rPr>
            </a:br>
            <a:endParaRPr lang="en-US" altLang="ko-KR" sz="18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buNone/>
            </a:pPr>
            <a:endParaRPr lang="en-US" altLang="ko-KR" sz="18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buNone/>
            </a:pPr>
            <a:r>
              <a:rPr lang="ko-KR" alt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후</a:t>
            </a:r>
            <a:r>
              <a:rPr lang="ko-KR" alt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렴</a:t>
            </a:r>
            <a:endParaRPr lang="en-US" altLang="ko-KR" sz="1800" b="1" dirty="0" smtClean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buNone/>
            </a:pPr>
            <a:r>
              <a:rPr lang="ko-KR" alt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주의 </a:t>
            </a:r>
            <a:r>
              <a:rPr lang="ko-KR" alt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팔에 그 크신 팔에 안기세</a:t>
            </a:r>
            <a:r>
              <a:rPr lang="en-US" altLang="ko-KR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주의 </a:t>
            </a:r>
            <a:r>
              <a:rPr lang="ko-KR" altLang="en-US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팔에 영원하신 팔에 안기세</a:t>
            </a:r>
            <a:r>
              <a:rPr lang="en-US" altLang="ko-KR" sz="18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sz="1800" b="1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800" b="1" dirty="0" smtClean="0">
                <a:latin typeface="맑은 고딕" pitchFamily="50" charset="-127"/>
                <a:ea typeface="맑은 고딕" pitchFamily="50" charset="-127"/>
              </a:rPr>
            </a:br>
            <a:endParaRPr lang="en-US" altLang="ko-KR" sz="1800" b="1" dirty="0" smtClean="0">
              <a:latin typeface="맑은 고딕" pitchFamily="50" charset="-127"/>
              <a:ea typeface="맑은 고딕" pitchFamily="50" charset="-127"/>
            </a:endParaRPr>
          </a:p>
          <a:p>
            <a:pPr marL="0" indent="0">
              <a:buNone/>
            </a:pPr>
            <a:endParaRPr lang="en-US" altLang="ko-KR" sz="1800" b="1" dirty="0" smtClean="0">
              <a:latin typeface="맑은 고딕" pitchFamily="50" charset="-127"/>
              <a:ea typeface="맑은 고딕" pitchFamily="50" charset="-127"/>
            </a:endParaRPr>
          </a:p>
          <a:p>
            <a:pPr marL="0" indent="0">
              <a:buNone/>
            </a:pPr>
            <a:r>
              <a:rPr lang="ko-KR" altLang="en-US" sz="1800" b="1" dirty="0" smtClean="0">
                <a:latin typeface="맑은 고딕" pitchFamily="50" charset="-127"/>
                <a:ea typeface="맑은 고딕" pitchFamily="50" charset="-127"/>
              </a:rPr>
              <a:t>날이 </a:t>
            </a:r>
            <a:r>
              <a:rPr lang="ko-KR" altLang="en-US" sz="1800" b="1" dirty="0" smtClean="0">
                <a:latin typeface="맑은 고딕" pitchFamily="50" charset="-127"/>
                <a:ea typeface="맑은 고딕" pitchFamily="50" charset="-127"/>
              </a:rPr>
              <a:t>갈수록 주의 사랑이 두루 광명하게 비치고</a:t>
            </a:r>
            <a:r>
              <a:rPr lang="en-US" altLang="ko-KR" sz="1800" b="1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800" b="1" dirty="0" smtClean="0"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800" b="1" dirty="0" smtClean="0">
                <a:latin typeface="맑은 고딕" pitchFamily="50" charset="-127"/>
                <a:ea typeface="맑은 고딕" pitchFamily="50" charset="-127"/>
              </a:rPr>
              <a:t>천성 가는 길 편히 가리니 영원하신 팔에 안기세</a:t>
            </a:r>
            <a:r>
              <a:rPr lang="en-US" altLang="ko-KR" sz="1800" b="1" dirty="0" smtClean="0">
                <a:latin typeface="맑은 고딕" pitchFamily="50" charset="-127"/>
                <a:ea typeface="맑은 고딕" pitchFamily="50" charset="-127"/>
              </a:rPr>
              <a:t>.</a:t>
            </a:r>
            <a:br>
              <a:rPr lang="en-US" altLang="ko-KR" sz="1800" b="1" dirty="0" smtClean="0">
                <a:latin typeface="맑은 고딕" pitchFamily="50" charset="-127"/>
                <a:ea typeface="맑은 고딕" pitchFamily="50" charset="-127"/>
              </a:rPr>
            </a:br>
            <a:endParaRPr lang="en-US" altLang="ko-KR" sz="1800" b="1" dirty="0" smtClean="0">
              <a:latin typeface="맑은 고딕" pitchFamily="50" charset="-127"/>
              <a:ea typeface="맑은 고딕" pitchFamily="50" charset="-127"/>
            </a:endParaRPr>
          </a:p>
          <a:p>
            <a:pPr marL="0" indent="0">
              <a:buNone/>
            </a:pPr>
            <a:endParaRPr lang="en-US" altLang="ko-KR" sz="1800" b="1" dirty="0" smtClean="0">
              <a:latin typeface="맑은 고딕" pitchFamily="50" charset="-127"/>
              <a:ea typeface="맑은 고딕" pitchFamily="50" charset="-127"/>
            </a:endParaRPr>
          </a:p>
          <a:p>
            <a:pPr marL="0" indent="0">
              <a:buNone/>
            </a:pPr>
            <a:r>
              <a:rPr lang="ko-KR" altLang="en-US" sz="1800" b="1" dirty="0" smtClean="0">
                <a:latin typeface="맑은 고딕" pitchFamily="50" charset="-127"/>
                <a:ea typeface="맑은 고딕" pitchFamily="50" charset="-127"/>
              </a:rPr>
              <a:t>주의 </a:t>
            </a:r>
            <a:r>
              <a:rPr lang="ko-KR" altLang="en-US" sz="1800" b="1" dirty="0" smtClean="0">
                <a:latin typeface="맑은 고딕" pitchFamily="50" charset="-127"/>
                <a:ea typeface="맑은 고딕" pitchFamily="50" charset="-127"/>
              </a:rPr>
              <a:t>보좌로 나아갈 때에 기뻐 찬미소리 외치고</a:t>
            </a:r>
            <a:br>
              <a:rPr lang="ko-KR" altLang="en-US" sz="1800" b="1" dirty="0" smtClean="0"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800" b="1" dirty="0" smtClean="0">
                <a:latin typeface="맑은 고딕" pitchFamily="50" charset="-127"/>
                <a:ea typeface="맑은 고딕" pitchFamily="50" charset="-127"/>
              </a:rPr>
              <a:t>겁과 두려움  없어지리니 영원하신 팔에 안기세</a:t>
            </a:r>
            <a:r>
              <a:rPr lang="en-US" altLang="ko-KR" sz="1800" b="1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800" b="1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21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주의 친절한 팔에 안기세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친절한 팔에 안기세</dc:title>
  <dc:creator>현빈</dc:creator>
  <cp:lastModifiedBy>mary</cp:lastModifiedBy>
  <cp:revision>19</cp:revision>
  <dcterms:created xsi:type="dcterms:W3CDTF">2015-11-07T12:46:22Z</dcterms:created>
  <dcterms:modified xsi:type="dcterms:W3CDTF">2018-07-28T19:25:53Z</dcterms:modified>
</cp:coreProperties>
</file>