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C7A6-835A-4941-AFCF-F69614299A54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1FE4E-E0CF-4B69-8647-EA52300DC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비아 돌로로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49530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그날 비아 돌로로사 에루살렘 길에서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로마 병사들 사람을 쫓았네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많은 무리 몰려와 갈보리 고난에 주를 보내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그의 등에 채찍 맞아 찢기어 피 흘리고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머리에는 가시 면류관 썼네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멸시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조롱당하며 그 길을 가는 어린양 보라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/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거기 비아 돌로로사 골고다의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언덕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길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왕으로 오신 메시야 어린양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우릴 사랑하사 주님이 걸어가신 그 길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거기 비아 돌로로사 고난에 갈보리로</a:t>
            </a:r>
            <a:endParaRPr lang="en-US" altLang="ko-KR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</a:t>
            </a:r>
            <a:endParaRPr lang="en-US" altLang="ko-KR" sz="16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모든 영원을 구해 주시려 그의 피 흘렸네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예루살렘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6000" y="228600"/>
            <a:ext cx="464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비아 돌로로사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고난의 길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15</cp:revision>
  <dcterms:created xsi:type="dcterms:W3CDTF">2015-11-14T23:18:06Z</dcterms:created>
  <dcterms:modified xsi:type="dcterms:W3CDTF">2018-05-02T13:52:35Z</dcterms:modified>
</cp:coreProperties>
</file>