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1" autoAdjust="0"/>
  </p:normalViewPr>
  <p:slideViewPr>
    <p:cSldViewPr>
      <p:cViewPr varScale="1">
        <p:scale>
          <a:sx n="62" d="100"/>
          <a:sy n="62" d="100"/>
        </p:scale>
        <p:origin x="-1325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D5E13-77EA-4149-AF88-5ACBC5C610AB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A630-EBEE-470F-9615-478B8AD13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D5E13-77EA-4149-AF88-5ACBC5C610AB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A630-EBEE-470F-9615-478B8AD13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D5E13-77EA-4149-AF88-5ACBC5C610AB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A630-EBEE-470F-9615-478B8AD13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D5E13-77EA-4149-AF88-5ACBC5C610AB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A630-EBEE-470F-9615-478B8AD13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D5E13-77EA-4149-AF88-5ACBC5C610AB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A630-EBEE-470F-9615-478B8AD13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D5E13-77EA-4149-AF88-5ACBC5C610AB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A630-EBEE-470F-9615-478B8AD13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D5E13-77EA-4149-AF88-5ACBC5C610AB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A630-EBEE-470F-9615-478B8AD13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D5E13-77EA-4149-AF88-5ACBC5C610AB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A630-EBEE-470F-9615-478B8AD13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D5E13-77EA-4149-AF88-5ACBC5C610AB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A630-EBEE-470F-9615-478B8AD13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D5E13-77EA-4149-AF88-5ACBC5C610AB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A630-EBEE-470F-9615-478B8AD13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D5E13-77EA-4149-AF88-5ACBC5C610AB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A630-EBEE-470F-9615-478B8AD13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D5E13-77EA-4149-AF88-5ACBC5C610AB}" type="datetimeFigureOut">
              <a:rPr lang="en-US" smtClean="0"/>
              <a:pPr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0A630-EBEE-470F-9615-478B8AD13F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y Jesus, as Thou Wilt 2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주여 뜻대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95600" y="0"/>
            <a:ext cx="3581400" cy="7159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주여 뜻대로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143000"/>
            <a:ext cx="4267200" cy="4495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ko-KR" sz="1800" b="1" dirty="0" smtClean="0">
                <a:latin typeface="+mj-ea"/>
                <a:ea typeface="+mj-ea"/>
              </a:rPr>
              <a:t>1. </a:t>
            </a:r>
            <a:r>
              <a:rPr lang="ko-KR" altLang="en-US" sz="1800" b="1" dirty="0" smtClean="0">
                <a:latin typeface="+mj-ea"/>
                <a:ea typeface="+mj-ea"/>
              </a:rPr>
              <a:t>내 주여 뜻대로 행하시옵소서</a:t>
            </a:r>
            <a:br>
              <a:rPr lang="ko-KR" altLang="en-US" sz="1800" b="1" dirty="0" smtClean="0">
                <a:latin typeface="+mj-ea"/>
                <a:ea typeface="+mj-ea"/>
              </a:rPr>
            </a:br>
            <a:r>
              <a:rPr lang="ko-KR" altLang="en-US" sz="1800" b="1" dirty="0" smtClean="0">
                <a:latin typeface="+mj-ea"/>
                <a:ea typeface="+mj-ea"/>
              </a:rPr>
              <a:t>온몸과 영혼을 다 주께 드리니</a:t>
            </a:r>
            <a:br>
              <a:rPr lang="ko-KR" altLang="en-US" sz="1800" b="1" dirty="0" smtClean="0">
                <a:latin typeface="+mj-ea"/>
                <a:ea typeface="+mj-ea"/>
              </a:rPr>
            </a:br>
            <a:r>
              <a:rPr lang="ko-KR" altLang="en-US" sz="1800" b="1" dirty="0" smtClean="0">
                <a:latin typeface="+mj-ea"/>
                <a:ea typeface="+mj-ea"/>
              </a:rPr>
              <a:t>이 세상 고락간 주 인도하시고</a:t>
            </a:r>
            <a:br>
              <a:rPr lang="ko-KR" altLang="en-US" sz="1800" b="1" dirty="0" smtClean="0">
                <a:latin typeface="+mj-ea"/>
                <a:ea typeface="+mj-ea"/>
              </a:rPr>
            </a:br>
            <a:r>
              <a:rPr lang="ko-KR" altLang="en-US" sz="1800" b="1" dirty="0" smtClean="0">
                <a:latin typeface="+mj-ea"/>
                <a:ea typeface="+mj-ea"/>
              </a:rPr>
              <a:t>날 주관하셔서 뜻대로 하소서</a:t>
            </a:r>
            <a:br>
              <a:rPr lang="ko-KR" altLang="en-US" sz="1800" b="1" dirty="0" smtClean="0">
                <a:latin typeface="+mj-ea"/>
                <a:ea typeface="+mj-ea"/>
              </a:rPr>
            </a:br>
            <a:r>
              <a:rPr lang="ko-KR" altLang="en-US" sz="1800" b="1" dirty="0" smtClean="0">
                <a:latin typeface="+mj-ea"/>
                <a:ea typeface="+mj-ea"/>
              </a:rPr>
              <a:t/>
            </a:r>
            <a:br>
              <a:rPr lang="ko-KR" altLang="en-US" sz="1800" b="1" dirty="0" smtClean="0">
                <a:latin typeface="+mj-ea"/>
                <a:ea typeface="+mj-ea"/>
              </a:rPr>
            </a:br>
            <a:endParaRPr lang="en-US" altLang="ko-KR" sz="1800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en-US" altLang="ko-KR" sz="1800" b="1" dirty="0" smtClean="0">
                <a:latin typeface="+mj-ea"/>
                <a:ea typeface="+mj-ea"/>
              </a:rPr>
              <a:t>2. </a:t>
            </a:r>
            <a:r>
              <a:rPr lang="ko-KR" altLang="en-US" sz="1800" b="1" dirty="0" smtClean="0">
                <a:latin typeface="+mj-ea"/>
                <a:ea typeface="+mj-ea"/>
              </a:rPr>
              <a:t>내 주여 뜻대로 행하시옵소서</a:t>
            </a:r>
            <a:br>
              <a:rPr lang="ko-KR" altLang="en-US" sz="1800" b="1" dirty="0" smtClean="0">
                <a:latin typeface="+mj-ea"/>
                <a:ea typeface="+mj-ea"/>
              </a:rPr>
            </a:br>
            <a:r>
              <a:rPr lang="ko-KR" altLang="en-US" sz="1800" b="1" dirty="0" smtClean="0">
                <a:latin typeface="+mj-ea"/>
                <a:ea typeface="+mj-ea"/>
              </a:rPr>
              <a:t>큰 근심 중에도 낙심케 마소서</a:t>
            </a:r>
            <a:br>
              <a:rPr lang="ko-KR" altLang="en-US" sz="1800" b="1" dirty="0" smtClean="0">
                <a:latin typeface="+mj-ea"/>
                <a:ea typeface="+mj-ea"/>
              </a:rPr>
            </a:br>
            <a:r>
              <a:rPr lang="ko-KR" altLang="en-US" sz="1800" b="1" dirty="0" smtClean="0">
                <a:latin typeface="+mj-ea"/>
                <a:ea typeface="+mj-ea"/>
              </a:rPr>
              <a:t>주님도 때로는 울기도 하셨네</a:t>
            </a:r>
            <a:br>
              <a:rPr lang="ko-KR" altLang="en-US" sz="1800" b="1" dirty="0" smtClean="0">
                <a:latin typeface="+mj-ea"/>
                <a:ea typeface="+mj-ea"/>
              </a:rPr>
            </a:br>
            <a:r>
              <a:rPr lang="ko-KR" altLang="en-US" sz="1800" b="1" dirty="0" smtClean="0">
                <a:latin typeface="+mj-ea"/>
                <a:ea typeface="+mj-ea"/>
              </a:rPr>
              <a:t>날 주관하셔서 뜻대로 하소서</a:t>
            </a:r>
            <a:br>
              <a:rPr lang="ko-KR" altLang="en-US" sz="1800" b="1" dirty="0" smtClean="0">
                <a:latin typeface="+mj-ea"/>
                <a:ea typeface="+mj-ea"/>
              </a:rPr>
            </a:br>
            <a:r>
              <a:rPr lang="ko-KR" altLang="en-US" sz="1800" b="1" dirty="0" smtClean="0">
                <a:latin typeface="+mj-ea"/>
                <a:ea typeface="+mj-ea"/>
              </a:rPr>
              <a:t/>
            </a:r>
            <a:br>
              <a:rPr lang="ko-KR" altLang="en-US" sz="1800" b="1" dirty="0" smtClean="0">
                <a:latin typeface="+mj-ea"/>
                <a:ea typeface="+mj-ea"/>
              </a:rPr>
            </a:br>
            <a:endParaRPr lang="en-US" altLang="ko-KR" sz="1800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en-US" altLang="ko-KR" sz="1800" b="1" dirty="0" smtClean="0">
                <a:latin typeface="+mj-ea"/>
                <a:ea typeface="+mj-ea"/>
              </a:rPr>
              <a:t>3. </a:t>
            </a:r>
            <a:r>
              <a:rPr lang="ko-KR" altLang="en-US" sz="1800" b="1" dirty="0" smtClean="0">
                <a:latin typeface="+mj-ea"/>
                <a:ea typeface="+mj-ea"/>
              </a:rPr>
              <a:t>내 주여 뜻대로 행하시옵소서</a:t>
            </a:r>
            <a:br>
              <a:rPr lang="ko-KR" altLang="en-US" sz="1800" b="1" dirty="0" smtClean="0">
                <a:latin typeface="+mj-ea"/>
                <a:ea typeface="+mj-ea"/>
              </a:rPr>
            </a:br>
            <a:r>
              <a:rPr lang="ko-KR" altLang="en-US" sz="1800" b="1" dirty="0" smtClean="0">
                <a:latin typeface="+mj-ea"/>
                <a:ea typeface="+mj-ea"/>
              </a:rPr>
              <a:t>내 모든 일들을 다 주께 맡기고</a:t>
            </a:r>
            <a:br>
              <a:rPr lang="ko-KR" altLang="en-US" sz="1800" b="1" dirty="0" smtClean="0">
                <a:latin typeface="+mj-ea"/>
                <a:ea typeface="+mj-ea"/>
              </a:rPr>
            </a:br>
            <a:r>
              <a:rPr lang="ko-KR" altLang="en-US" sz="1800" b="1" dirty="0" smtClean="0">
                <a:latin typeface="+mj-ea"/>
                <a:ea typeface="+mj-ea"/>
              </a:rPr>
              <a:t>저 천성 향하여 고요히 가리니</a:t>
            </a:r>
            <a:br>
              <a:rPr lang="ko-KR" altLang="en-US" sz="1800" b="1" dirty="0" smtClean="0">
                <a:latin typeface="+mj-ea"/>
                <a:ea typeface="+mj-ea"/>
              </a:rPr>
            </a:br>
            <a:r>
              <a:rPr lang="ko-KR" altLang="en-US" sz="1800" b="1" dirty="0" smtClean="0">
                <a:latin typeface="+mj-ea"/>
                <a:ea typeface="+mj-ea"/>
              </a:rPr>
              <a:t>살든지 죽든지 뜻대로 하소서 </a:t>
            </a:r>
            <a:r>
              <a:rPr lang="ko-KR" altLang="en-US" sz="1800" b="1" dirty="0" smtClean="0">
                <a:latin typeface="+mj-ea"/>
                <a:ea typeface="+mj-ea"/>
              </a:rPr>
              <a:t>아멘</a:t>
            </a:r>
            <a:endParaRPr lang="en-US" sz="18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9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주여 뜻대로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주여 뜻대로</dc:title>
  <dc:creator>user</dc:creator>
  <cp:lastModifiedBy>mary</cp:lastModifiedBy>
  <cp:revision>11</cp:revision>
  <dcterms:created xsi:type="dcterms:W3CDTF">2015-11-28T11:56:00Z</dcterms:created>
  <dcterms:modified xsi:type="dcterms:W3CDTF">2020-02-14T17:31:36Z</dcterms:modified>
</cp:coreProperties>
</file>