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545E-ACDC-4A07-BA0F-F8696E9B0D7A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3BDD-F33A-4E30-9155-AEAE092BD2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545E-ACDC-4A07-BA0F-F8696E9B0D7A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3BDD-F33A-4E30-9155-AEAE092BD2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545E-ACDC-4A07-BA0F-F8696E9B0D7A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3BDD-F33A-4E30-9155-AEAE092BD2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545E-ACDC-4A07-BA0F-F8696E9B0D7A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3BDD-F33A-4E30-9155-AEAE092BD2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545E-ACDC-4A07-BA0F-F8696E9B0D7A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3BDD-F33A-4E30-9155-AEAE092BD2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545E-ACDC-4A07-BA0F-F8696E9B0D7A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3BDD-F33A-4E30-9155-AEAE092BD2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545E-ACDC-4A07-BA0F-F8696E9B0D7A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3BDD-F33A-4E30-9155-AEAE092BD2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545E-ACDC-4A07-BA0F-F8696E9B0D7A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3BDD-F33A-4E30-9155-AEAE092BD2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545E-ACDC-4A07-BA0F-F8696E9B0D7A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3BDD-F33A-4E30-9155-AEAE092BD2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545E-ACDC-4A07-BA0F-F8696E9B0D7A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3BDD-F33A-4E30-9155-AEAE092BD2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545E-ACDC-4A07-BA0F-F8696E9B0D7A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53BDD-F33A-4E30-9155-AEAE092BD2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0545E-ACDC-4A07-BA0F-F8696E9B0D7A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53BDD-F33A-4E30-9155-AEAE092BD2A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4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7800" y="0"/>
            <a:ext cx="6400800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I'm Rejoicing Night and Day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685800"/>
            <a:ext cx="8915400" cy="6172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1. I’m rejoicing night and day As I walk the narrow way,</a:t>
            </a:r>
            <a:br>
              <a:rPr lang="en-US" sz="2000" b="1" dirty="0" smtClean="0"/>
            </a:br>
            <a:r>
              <a:rPr lang="en-US" sz="2000" b="1" dirty="0" smtClean="0"/>
              <a:t>    For the hand of God in all my life I see. And the reason of my bliss,</a:t>
            </a:r>
            <a:br>
              <a:rPr lang="en-US" sz="2000" b="1" dirty="0" smtClean="0"/>
            </a:br>
            <a:r>
              <a:rPr lang="en-US" sz="2000" b="1" dirty="0" smtClean="0"/>
              <a:t>    Yes, the secret all is this: That the Comforter abides with me.</a:t>
            </a:r>
          </a:p>
          <a:p>
            <a:pPr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2000" b="1" dirty="0" smtClean="0"/>
              <a:t>2. Once my heart was full of sin, Once I had no peace within,</a:t>
            </a:r>
            <a:br>
              <a:rPr lang="en-US" sz="2000" b="1" dirty="0" smtClean="0"/>
            </a:br>
            <a:r>
              <a:rPr lang="en-US" sz="2000" b="1" dirty="0" smtClean="0"/>
              <a:t>     Till I heard how Jesus died upon the tree. Then I fell down at His feet,</a:t>
            </a:r>
            <a:br>
              <a:rPr lang="en-US" sz="2000" b="1" dirty="0" smtClean="0"/>
            </a:br>
            <a:r>
              <a:rPr lang="en-US" sz="2000" b="1" dirty="0" smtClean="0"/>
              <a:t>     And there came a peace so sweet. Now the Comforter abides with me.</a:t>
            </a:r>
          </a:p>
          <a:p>
            <a:pPr>
              <a:buNone/>
            </a:pPr>
            <a:endParaRPr lang="en-US" sz="1600" b="1" dirty="0" smtClean="0"/>
          </a:p>
          <a:p>
            <a:pPr marL="0" indent="0">
              <a:buNone/>
            </a:pPr>
            <a:r>
              <a:rPr lang="en-US" sz="2000" b="1" dirty="0" smtClean="0"/>
              <a:t>3. He is with me everywhere, And He knows my </a:t>
            </a:r>
            <a:r>
              <a:rPr lang="en-US" sz="2000" b="1" dirty="0" err="1" smtClean="0"/>
              <a:t>ev’ry</a:t>
            </a:r>
            <a:r>
              <a:rPr lang="en-US" sz="2000" b="1" dirty="0" smtClean="0"/>
              <a:t> care;</a:t>
            </a:r>
            <a:br>
              <a:rPr lang="en-US" sz="2000" b="1" dirty="0" smtClean="0"/>
            </a:br>
            <a:r>
              <a:rPr lang="en-US" sz="2000" b="1" dirty="0" smtClean="0"/>
              <a:t>     I’m as happy as a bird and just as free. For the Spirit has control;</a:t>
            </a:r>
            <a:br>
              <a:rPr lang="en-US" sz="2000" b="1" dirty="0" smtClean="0"/>
            </a:br>
            <a:r>
              <a:rPr lang="en-US" sz="2000" b="1" dirty="0" smtClean="0"/>
              <a:t>     Jesus satisfies my soul, Since the Comforter abides with me.</a:t>
            </a:r>
          </a:p>
          <a:p>
            <a:pPr>
              <a:buNone/>
            </a:pPr>
            <a:endParaRPr lang="en-US" sz="1600" b="1" dirty="0" smtClean="0"/>
          </a:p>
          <a:p>
            <a:pPr marL="0" indent="0">
              <a:buNone/>
            </a:pPr>
            <a:r>
              <a:rPr lang="en-US" sz="2000" b="1" dirty="0" smtClean="0"/>
              <a:t>4. There’s no thirsting for the things Of the world—they’ve taken wings.</a:t>
            </a:r>
            <a:br>
              <a:rPr lang="en-US" sz="2000" b="1" dirty="0" smtClean="0"/>
            </a:br>
            <a:r>
              <a:rPr lang="en-US" sz="2000" b="1" dirty="0" smtClean="0"/>
              <a:t>     Long ago I gave them up, and instantly All my night was turned to day,</a:t>
            </a:r>
            <a:br>
              <a:rPr lang="en-US" sz="2000" b="1" dirty="0" smtClean="0"/>
            </a:br>
            <a:r>
              <a:rPr lang="en-US" sz="2000" b="1" dirty="0" smtClean="0"/>
              <a:t>     All my burdens rolled away. Now the Comforter abides with me.</a:t>
            </a:r>
          </a:p>
          <a:p>
            <a:pPr>
              <a:buNone/>
            </a:pPr>
            <a:endParaRPr lang="en-US" sz="1600" b="1" dirty="0"/>
          </a:p>
          <a:p>
            <a:pPr>
              <a:buNone/>
            </a:pPr>
            <a:r>
              <a:rPr lang="en-US" sz="2000" b="1" dirty="0" smtClean="0"/>
              <a:t>Refrain       He abides, He abides. Hallelujah, He abides with me!</a:t>
            </a:r>
            <a:br>
              <a:rPr lang="en-US" sz="2000" b="1" dirty="0" smtClean="0"/>
            </a:br>
            <a:r>
              <a:rPr lang="en-US" sz="2000" b="1" dirty="0" smtClean="0"/>
              <a:t>               I’m rejoicing night and day As I walk the narrow way,</a:t>
            </a:r>
            <a:br>
              <a:rPr lang="en-US" sz="2000" b="1" dirty="0" smtClean="0"/>
            </a:br>
            <a:r>
              <a:rPr lang="en-US" sz="2000" b="1" dirty="0" smtClean="0"/>
              <a:t>               For the Comforter abides with me.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'm Rejoicing Night and D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'm Rejoicing Night and D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'm Rejoicing Night and D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'm Rejoicing Night and D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'm Rejoicing Night and D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19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I'm Rejoicing Night and Day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I'm Rejoicing Night and Day</dc:title>
  <dc:creator>user</dc:creator>
  <cp:lastModifiedBy>user</cp:lastModifiedBy>
  <cp:revision>8</cp:revision>
  <dcterms:created xsi:type="dcterms:W3CDTF">2015-11-18T17:17:38Z</dcterms:created>
  <dcterms:modified xsi:type="dcterms:W3CDTF">2015-11-18T18:23:23Z</dcterms:modified>
</cp:coreProperties>
</file>