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7D60-07F1-4E36-B8E5-AB8D6DFC8C2B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D6D2-C77B-40E7-99DA-8D1DCA53A41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7D60-07F1-4E36-B8E5-AB8D6DFC8C2B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D6D2-C77B-40E7-99DA-8D1DCA53A41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7D60-07F1-4E36-B8E5-AB8D6DFC8C2B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D6D2-C77B-40E7-99DA-8D1DCA53A41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7D60-07F1-4E36-B8E5-AB8D6DFC8C2B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D6D2-C77B-40E7-99DA-8D1DCA53A41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7D60-07F1-4E36-B8E5-AB8D6DFC8C2B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D6D2-C77B-40E7-99DA-8D1DCA53A41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7D60-07F1-4E36-B8E5-AB8D6DFC8C2B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D6D2-C77B-40E7-99DA-8D1DCA53A41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7D60-07F1-4E36-B8E5-AB8D6DFC8C2B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D6D2-C77B-40E7-99DA-8D1DCA53A41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7D60-07F1-4E36-B8E5-AB8D6DFC8C2B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D6D2-C77B-40E7-99DA-8D1DCA53A41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7D60-07F1-4E36-B8E5-AB8D6DFC8C2B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D6D2-C77B-40E7-99DA-8D1DCA53A41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7D60-07F1-4E36-B8E5-AB8D6DFC8C2B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D6D2-C77B-40E7-99DA-8D1DCA53A41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7D60-07F1-4E36-B8E5-AB8D6DFC8C2B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D6D2-C77B-40E7-99DA-8D1DCA53A41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D7D60-07F1-4E36-B8E5-AB8D6DFC8C2B}" type="datetimeFigureOut">
              <a:rPr lang="ko-KR" altLang="en-US" smtClean="0"/>
              <a:pPr/>
              <a:t>2018-06-30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ED6D2-C77B-40E7-99DA-8D1DCA53A41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Will Sing Of My Redee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691680" y="188640"/>
            <a:ext cx="5760640" cy="476672"/>
          </a:xfrm>
        </p:spPr>
        <p:txBody>
          <a:bodyPr>
            <a:noAutofit/>
          </a:bodyPr>
          <a:lstStyle/>
          <a:p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Will Sing Of My Redeemer </a:t>
            </a:r>
            <a:endParaRPr lang="ko-KR" alt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251520" y="1052736"/>
            <a:ext cx="8100392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1800" b="1" dirty="0" smtClean="0"/>
              <a:t>I </a:t>
            </a:r>
            <a:r>
              <a:rPr lang="en-US" altLang="ko-KR" sz="1800" b="1" dirty="0" smtClean="0"/>
              <a:t>will sing of my Redeemer,  And His wondrous love to me;</a:t>
            </a:r>
          </a:p>
          <a:p>
            <a:pPr marL="0" indent="0">
              <a:buNone/>
            </a:pPr>
            <a:r>
              <a:rPr lang="en-US" altLang="ko-KR" sz="1800" b="1" dirty="0" smtClean="0"/>
              <a:t>On </a:t>
            </a:r>
            <a:r>
              <a:rPr lang="en-US" altLang="ko-KR" sz="1800" b="1" dirty="0" smtClean="0"/>
              <a:t>the cruel cross He suffered,  From the curse to set me free. </a:t>
            </a:r>
          </a:p>
          <a:p>
            <a:pPr marL="0" indent="0">
              <a:buNone/>
            </a:pPr>
            <a:r>
              <a:rPr lang="en-US" altLang="ko-KR" sz="1800" b="1" dirty="0" smtClean="0"/>
              <a:t> 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>Refrain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>Sing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, oh sing, of my Redeemer, With His blood, He purchased me.</a:t>
            </a:r>
          </a:p>
          <a:p>
            <a:pPr marL="0" indent="0"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>On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the cross, He sealed my pardon, Paid the debt, and made me free.</a:t>
            </a:r>
            <a:endParaRPr lang="ko-KR" alt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/>
          </a:p>
          <a:p>
            <a:pPr marL="0" indent="0">
              <a:buNone/>
            </a:pPr>
            <a:r>
              <a:rPr lang="en-US" altLang="ko-KR" sz="1800" b="1" dirty="0" smtClean="0"/>
              <a:t>I </a:t>
            </a:r>
            <a:r>
              <a:rPr lang="en-US" altLang="ko-KR" sz="1800" b="1" dirty="0" smtClean="0"/>
              <a:t>will tell the wondrous story,   How my lost estate to save,</a:t>
            </a:r>
          </a:p>
          <a:p>
            <a:pPr marL="0" indent="0">
              <a:buNone/>
            </a:pPr>
            <a:r>
              <a:rPr lang="en-US" altLang="ko-KR" sz="1800" b="1" dirty="0" smtClean="0"/>
              <a:t>In </a:t>
            </a:r>
            <a:r>
              <a:rPr lang="en-US" altLang="ko-KR" sz="1800" b="1" dirty="0" smtClean="0"/>
              <a:t>His boundless love and mercy,   He the ransom freely gave.</a:t>
            </a:r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en-US" altLang="ko-KR" sz="1800" b="1" dirty="0" smtClean="0"/>
              <a:t>I </a:t>
            </a:r>
            <a:r>
              <a:rPr lang="en-US" altLang="ko-KR" sz="1800" b="1" dirty="0" smtClean="0"/>
              <a:t>will sing of my Redeemer,   And His </a:t>
            </a:r>
            <a:r>
              <a:rPr lang="en-US" altLang="ko-KR" sz="1800" b="1" dirty="0" err="1" smtClean="0"/>
              <a:t>heav’nly</a:t>
            </a:r>
            <a:r>
              <a:rPr lang="en-US" altLang="ko-KR" sz="1800" b="1" dirty="0" smtClean="0"/>
              <a:t> love to me;</a:t>
            </a:r>
            <a:br>
              <a:rPr lang="en-US" altLang="ko-KR" sz="1800" b="1" dirty="0" smtClean="0"/>
            </a:br>
            <a:r>
              <a:rPr lang="en-US" altLang="ko-KR" sz="1800" b="1" dirty="0" smtClean="0"/>
              <a:t>He </a:t>
            </a:r>
            <a:r>
              <a:rPr lang="en-US" altLang="ko-KR" sz="1800" b="1" dirty="0" smtClean="0"/>
              <a:t>from death to life hath brought me,  Son of God with Him to be</a:t>
            </a:r>
            <a:r>
              <a:rPr lang="en-US" altLang="ko-KR" sz="1800" b="1" dirty="0" smtClean="0"/>
              <a:t>.</a:t>
            </a:r>
            <a:endParaRPr lang="en-US" altLang="ko-KR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I Will Sing Of My Redeemer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Will Sing Of My Redeemer </dc:title>
  <dc:creator>현빈</dc:creator>
  <cp:lastModifiedBy>mary</cp:lastModifiedBy>
  <cp:revision>10</cp:revision>
  <dcterms:created xsi:type="dcterms:W3CDTF">2015-11-30T01:56:58Z</dcterms:created>
  <dcterms:modified xsi:type="dcterms:W3CDTF">2018-06-30T20:05:18Z</dcterms:modified>
</cp:coreProperties>
</file>