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8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2022-10-21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O now I see the cleansing wa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피로 이룬 샘물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071966" cy="5714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주의 피로 이룬 샘물 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7286676" cy="442915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피로 이룬 샘물 참 깊고 넓도다 구원하는 크신 능력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다 찬송 할지라  찬송하세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주의보혈 그 샘에 지금 나아가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죄에 깊이 빠진 이 몸  그 피로 씻어 맑히네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죄악 세상 이김으로 거룩한 길 가는 나의 마음 성전 삼고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주께서 계시네 찬송하세  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예수를 깊이 아는 놀라운  그 은혜  하늘   나라 즐거움이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매일 새롭도다 찬송하세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주의 피로 이룬 샘물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22</cp:revision>
  <dcterms:created xsi:type="dcterms:W3CDTF">2015-08-08T13:07:13Z</dcterms:created>
  <dcterms:modified xsi:type="dcterms:W3CDTF">2022-10-21T18:34:52Z</dcterms:modified>
</cp:coreProperties>
</file>