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92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2022-03-17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2022-03-17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2022-03-17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2022-03-17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2022-03-17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2022-03-17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2022-03-17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Picture 8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십자가에 흘린 피로써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5184576" cy="620687"/>
          </a:xfrm>
        </p:spPr>
        <p:txBody>
          <a:bodyPr anchor="ctr">
            <a:normAutofit fontScale="90000"/>
          </a:bodyPr>
          <a:lstStyle/>
          <a:p>
            <a:r>
              <a:rPr lang="ko-KR" altLang="en-US" sz="3600" b="1" dirty="0" smtClean="0"/>
              <a:t>예수 십자가에 흘린 피로써 </a:t>
            </a:r>
            <a:endParaRPr lang="ko-KR" altLang="en-US" sz="3600" dirty="0"/>
          </a:p>
        </p:txBody>
      </p:sp>
      <p:sp>
        <p:nvSpPr>
          <p:cNvPr id="11" name="부제목 2"/>
          <p:cNvSpPr txBox="1">
            <a:spLocks/>
          </p:cNvSpPr>
          <p:nvPr/>
        </p:nvSpPr>
        <p:spPr>
          <a:xfrm>
            <a:off x="467544" y="1052736"/>
            <a:ext cx="5625244" cy="4608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예수 십자가에 흘린 피로써 그대는 씻기어 있는가      더러운 죄 희게 하는 능력을 그대는 참 의지 하는가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 </a:t>
            </a:r>
            <a:endParaRPr kumimoji="0" lang="en-US" altLang="ko-KR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  <a:defRPr/>
            </a:pPr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r>
              <a:rPr lang="en-US" altLang="ko-KR" b="1" dirty="0" smtClean="0">
                <a:solidFill>
                  <a:srgbClr val="FF0000"/>
                </a:solidFill>
              </a:rPr>
              <a:t>:                                                           </a:t>
            </a:r>
            <a:r>
              <a:rPr lang="ko-KR" altLang="en-US" b="1" dirty="0" smtClean="0">
                <a:solidFill>
                  <a:srgbClr val="FF0000"/>
                </a:solidFill>
              </a:rPr>
              <a:t>예수의 보혈로 그대는 씻기어 있는가                   마음 속의 여러 가지 죄악이 깨끗이 씻기어 있는가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ko-KR" alt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주 예수와 밤낮으로 늘 함께 그대는 행동을 하는가 아무 때나 어디서나 그대는 십자가 붙들고 있는가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en-US" altLang="ko-KR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주님 예수 다시 올 때 그대는 영접할 예복이 있는가그대 몸은 거룩한 곳 천국에 들어갈 준비가 됐는가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모든 죄에 더러워진 예복을 주 앞에 지금 다 벗어서샘물 같이 솟아나는 보혈로 눈보다 더 희게 씻으라</a:t>
            </a:r>
            <a:endParaRPr kumimoji="0" lang="ko-KR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20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예수 십자가에 흘린 피로써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51</cp:revision>
  <dcterms:created xsi:type="dcterms:W3CDTF">2015-08-08T13:07:13Z</dcterms:created>
  <dcterms:modified xsi:type="dcterms:W3CDTF">2022-03-17T18:26:13Z</dcterms:modified>
</cp:coreProperties>
</file>