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76" autoAdjust="0"/>
    <p:restoredTop sz="9466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2018-07-13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아 하나님의 은혜로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979712" y="260648"/>
            <a:ext cx="4752528" cy="332656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아 하나님의 은혜로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5364088" cy="4968552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하나님의 은혜로 이 쓸데없는 자 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왜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구속하여 주는지 난 알 수 없도다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  </a:t>
            </a: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ko-KR" alt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내가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믿고 또 의지함은 내 모든 형편 잘 아는 주님 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돌보아 주실 것을 나는 확실히 아네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ko-KR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왜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내게 굳센 믿음과 또 복음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주셔서                   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맘이 항상 편한지 난 알 수 없도다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  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왜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내게 성령 주셔서 내 마음을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감동해                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예수 믿게 하는지 난 알 수 없도다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 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언제 강림 하실지 혹 밤에 혹 낮에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또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주님 만날 그곳도 난 알 수 없도다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endParaRPr lang="ko-KR" alt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52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아 하나님의 은혜로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21</cp:revision>
  <dcterms:created xsi:type="dcterms:W3CDTF">2015-08-08T13:07:13Z</dcterms:created>
  <dcterms:modified xsi:type="dcterms:W3CDTF">2018-07-13T16:31:16Z</dcterms:modified>
</cp:coreProperties>
</file>