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2020-09-10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주의 보혈은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744416" cy="476671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내 주의 보혈은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5508104" cy="576064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주의 보혈은 정하고 정하다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죄를 정케 하신 주 날 오라 하신다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185738" indent="-185738" algn="l"/>
            <a:r>
              <a:rPr lang="ko-KR" altLang="en-US" sz="2000" b="1" dirty="0" smtClean="0">
                <a:solidFill>
                  <a:srgbClr val="FF0000"/>
                </a:solidFill>
              </a:rPr>
              <a:t>  후렴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                                   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내가 주께로 지금 가오니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           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골고다의 보혈로 날 씻어주소서 아멘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약하고 추해도 주께로 나가면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 힘 주시고 내 추함을 곧 씻어 주시네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날 오라 하심은 온전한 믿음과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또 사랑함과 평안함 다 얻게 함일세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큰 죄인 복 받아 빌 길을 얻었네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한없이 넓고 큰 은혜 베풀어주소서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5.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그 피가 맘속에 큰 증거됩니다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기도소리 들으사 다 허락하소서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내 주의 보혈은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29</cp:revision>
  <dcterms:created xsi:type="dcterms:W3CDTF">2015-08-08T13:07:13Z</dcterms:created>
  <dcterms:modified xsi:type="dcterms:W3CDTF">2020-09-10T20:09:37Z</dcterms:modified>
</cp:coreProperties>
</file>