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1877" y="-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dear and precious book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사랑하는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0" y="0"/>
            <a:ext cx="9144000" cy="72866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16632"/>
            <a:ext cx="3744416" cy="47667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나의 사랑하는 책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6768752" cy="5572164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altLang="ko-KR" sz="1800" b="1" dirty="0" smtClean="0">
                <a:solidFill>
                  <a:schemeClr val="tx1"/>
                </a:solidFill>
              </a:rPr>
              <a:t>1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사랑하는 책 비록 헤어졌으나 어머님의 무릎 위에 앉아서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재미 있게 듣던 말 그때 일을 지금도 내가 잊지 않고 기억합니다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귀하고 귀하다 우리 어머님이 들려 주시던 재미있게 듣던 말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 책중에 있으니 이 성경 심히 사랑합니다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옛날 용맹스럽던 다니엘의 경험과 유대 임금 다윗왕의 역사와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주의 선지 엘리야 병거 타고 하늘에 올라가던 일을 기억합니다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3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 세상 계실 때 많은 고생하시고  십자가에 달려 돌아가신 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어머님이 읽으며 눈물 많이 흘린 것 지금까지 내가 기억합니다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그때 일은 지나고 나의 눈에 환하오 어머님의 말씀 기억하면서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나도  시시때때로  성경 말씀 읽으며 주의 뜻을 따라 살려 합니다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사랑하는 책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나의사랑하는책</dc:title>
  <dc:creator>HEG</dc:creator>
  <cp:lastModifiedBy>mary</cp:lastModifiedBy>
  <cp:revision>7</cp:revision>
  <dcterms:created xsi:type="dcterms:W3CDTF">2015-05-13T19:12:08Z</dcterms:created>
  <dcterms:modified xsi:type="dcterms:W3CDTF">2020-03-11T18:08:59Z</dcterms:modified>
</cp:coreProperties>
</file>