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92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7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at a Friend We Have in Jesu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619672" y="188641"/>
            <a:ext cx="6048672" cy="432048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What a Friend We Have in Jesus</a:t>
            </a:r>
            <a:r>
              <a:rPr lang="ko-KR" altLang="en-US" sz="3200" b="1" dirty="0" smtClean="0"/>
              <a:t> </a:t>
            </a:r>
            <a:endParaRPr lang="ko-KR" altLang="en-US" sz="32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7704856" cy="475252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What a friend we have in Jesus, All our sins and </a:t>
            </a:r>
            <a:r>
              <a:rPr lang="en-US" sz="1800" b="1" dirty="0" err="1" smtClean="0">
                <a:solidFill>
                  <a:schemeClr val="tx1"/>
                </a:solidFill>
              </a:rPr>
              <a:t>griefs</a:t>
            </a:r>
            <a:r>
              <a:rPr lang="en-US" sz="1800" b="1" dirty="0" smtClean="0">
                <a:solidFill>
                  <a:schemeClr val="tx1"/>
                </a:solidFill>
              </a:rPr>
              <a:t> to bear!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What a privilege to carry  Everything to God in prayer!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Oh, what peace we often forfeit, Oh, what needless pain we bear,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All because we do not carry  Everything to God in prayer!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Have we trials and temptations?  Is there trouble anywhere?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 should never be discouraged—Take it to the Lord in prayer.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Can we find a friend so faithful, Who will all our sorrows share?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Jesus knows our every weakness; Take it to the Lord in prayer.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Are we weak and heavy-laden, Cumbered with a load of care?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Precious Savior, still our refuge—Take it to the Lord in prayer.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Do thy friends despise, forsake thee? Take it to the Lord in prayer!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In His arms He’ll take and shield thee, Thou wilt find a solace there.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23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What a Friend We Have in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41</cp:revision>
  <dcterms:created xsi:type="dcterms:W3CDTF">2015-08-08T13:07:13Z</dcterms:created>
  <dcterms:modified xsi:type="dcterms:W3CDTF">2018-05-30T01:35:19Z</dcterms:modified>
</cp:coreProperties>
</file>